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2"/>
  </p:handoutMasterIdLst>
  <p:sldIdLst>
    <p:sldId id="258" r:id="rId2"/>
    <p:sldId id="279" r:id="rId3"/>
    <p:sldId id="272" r:id="rId4"/>
    <p:sldId id="286" r:id="rId5"/>
    <p:sldId id="284" r:id="rId6"/>
    <p:sldId id="259" r:id="rId7"/>
    <p:sldId id="273" r:id="rId8"/>
    <p:sldId id="274" r:id="rId9"/>
    <p:sldId id="280" r:id="rId10"/>
    <p:sldId id="260" r:id="rId11"/>
    <p:sldId id="288" r:id="rId12"/>
    <p:sldId id="289" r:id="rId13"/>
    <p:sldId id="290" r:id="rId14"/>
    <p:sldId id="268" r:id="rId15"/>
    <p:sldId id="283" r:id="rId16"/>
    <p:sldId id="282" r:id="rId17"/>
    <p:sldId id="287" r:id="rId18"/>
    <p:sldId id="285" r:id="rId19"/>
    <p:sldId id="264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89" d="100"/>
          <a:sy n="89" d="100"/>
        </p:scale>
        <p:origin x="43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266525E-CE94-43CD-A48A-6214BE00FEFC}" type="doc">
      <dgm:prSet loTypeId="urn:microsoft.com/office/officeart/2005/8/layout/hierarchy5" loCatId="hierarchy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4C1A41A2-12FC-4C13-A521-10BB7C0A7FBF}">
      <dgm:prSet phldrT="[Text]"/>
      <dgm:spPr/>
      <dgm:t>
        <a:bodyPr/>
        <a:lstStyle/>
        <a:p>
          <a:r>
            <a:rPr lang="en-US" b="1" dirty="0" smtClean="0"/>
            <a:t>Azure Synapse Analytic</a:t>
          </a:r>
          <a:endParaRPr lang="en-IN" b="1" dirty="0"/>
        </a:p>
      </dgm:t>
    </dgm:pt>
    <dgm:pt modelId="{D449E09A-9029-415C-B3FE-E0A785944317}" type="parTrans" cxnId="{4FD341B0-FAC1-4915-A179-A7F0AAD5C340}">
      <dgm:prSet/>
      <dgm:spPr/>
      <dgm:t>
        <a:bodyPr/>
        <a:lstStyle/>
        <a:p>
          <a:endParaRPr lang="en-IN"/>
        </a:p>
      </dgm:t>
    </dgm:pt>
    <dgm:pt modelId="{F774463E-A5C8-481A-8D85-BB2DA96E640B}" type="sibTrans" cxnId="{4FD341B0-FAC1-4915-A179-A7F0AAD5C340}">
      <dgm:prSet/>
      <dgm:spPr/>
      <dgm:t>
        <a:bodyPr/>
        <a:lstStyle/>
        <a:p>
          <a:endParaRPr lang="en-IN"/>
        </a:p>
      </dgm:t>
    </dgm:pt>
    <dgm:pt modelId="{185119BE-7CC8-4980-B9F1-B1005AF30031}">
      <dgm:prSet phldrT="[Text]"/>
      <dgm:spPr/>
      <dgm:t>
        <a:bodyPr/>
        <a:lstStyle/>
        <a:p>
          <a:r>
            <a:rPr lang="en-US" b="1" dirty="0" smtClean="0"/>
            <a:t>ADLS</a:t>
          </a:r>
          <a:endParaRPr lang="en-IN" b="1" dirty="0"/>
        </a:p>
      </dgm:t>
    </dgm:pt>
    <dgm:pt modelId="{6F5B98AD-8AE1-4540-80C9-D7E87FCAC7EE}" type="parTrans" cxnId="{4222C370-5BE3-408C-A63A-CEEBB78A5938}">
      <dgm:prSet/>
      <dgm:spPr/>
      <dgm:t>
        <a:bodyPr/>
        <a:lstStyle/>
        <a:p>
          <a:endParaRPr lang="en-IN"/>
        </a:p>
      </dgm:t>
    </dgm:pt>
    <dgm:pt modelId="{26D6C431-979E-412B-AFC7-DBCE9F87E638}" type="sibTrans" cxnId="{4222C370-5BE3-408C-A63A-CEEBB78A5938}">
      <dgm:prSet/>
      <dgm:spPr/>
      <dgm:t>
        <a:bodyPr/>
        <a:lstStyle/>
        <a:p>
          <a:endParaRPr lang="en-IN"/>
        </a:p>
      </dgm:t>
    </dgm:pt>
    <dgm:pt modelId="{BFB67AFA-33E7-4FA4-81CF-2D5C32791DCE}">
      <dgm:prSet phldrT="[Text]"/>
      <dgm:spPr/>
      <dgm:t>
        <a:bodyPr/>
        <a:lstStyle/>
        <a:p>
          <a:r>
            <a:rPr lang="en-US" b="1" dirty="0" smtClean="0"/>
            <a:t>JSON</a:t>
          </a:r>
          <a:endParaRPr lang="en-IN" b="1" dirty="0"/>
        </a:p>
      </dgm:t>
    </dgm:pt>
    <dgm:pt modelId="{A1C4A866-A99E-43AF-9AC0-78B55CE8F4B6}" type="parTrans" cxnId="{2642AB29-FD69-4AD3-A41A-31910010CC2B}">
      <dgm:prSet/>
      <dgm:spPr/>
      <dgm:t>
        <a:bodyPr/>
        <a:lstStyle/>
        <a:p>
          <a:endParaRPr lang="en-IN"/>
        </a:p>
      </dgm:t>
    </dgm:pt>
    <dgm:pt modelId="{8009B45E-117C-4351-9118-17B573F22F29}" type="sibTrans" cxnId="{2642AB29-FD69-4AD3-A41A-31910010CC2B}">
      <dgm:prSet/>
      <dgm:spPr/>
      <dgm:t>
        <a:bodyPr/>
        <a:lstStyle/>
        <a:p>
          <a:endParaRPr lang="en-IN"/>
        </a:p>
      </dgm:t>
    </dgm:pt>
    <dgm:pt modelId="{95C38D47-C2F8-4C13-9A39-83AEC936ECB6}">
      <dgm:prSet phldrT="[Text]"/>
      <dgm:spPr/>
      <dgm:t>
        <a:bodyPr/>
        <a:lstStyle/>
        <a:p>
          <a:r>
            <a:rPr lang="en-US" b="1" dirty="0" smtClean="0"/>
            <a:t>Parquet</a:t>
          </a:r>
          <a:endParaRPr lang="en-IN" b="1" dirty="0"/>
        </a:p>
      </dgm:t>
    </dgm:pt>
    <dgm:pt modelId="{A984C317-D0B5-4879-A52B-5E23C35AACFC}" type="parTrans" cxnId="{247584F4-49F1-44AB-BEE8-80DA0BC0CE57}">
      <dgm:prSet/>
      <dgm:spPr/>
      <dgm:t>
        <a:bodyPr/>
        <a:lstStyle/>
        <a:p>
          <a:endParaRPr lang="en-IN"/>
        </a:p>
      </dgm:t>
    </dgm:pt>
    <dgm:pt modelId="{B158DAB4-ED3B-4158-9D38-8849D1648EAF}" type="sibTrans" cxnId="{247584F4-49F1-44AB-BEE8-80DA0BC0CE57}">
      <dgm:prSet/>
      <dgm:spPr/>
      <dgm:t>
        <a:bodyPr/>
        <a:lstStyle/>
        <a:p>
          <a:endParaRPr lang="en-IN"/>
        </a:p>
      </dgm:t>
    </dgm:pt>
    <dgm:pt modelId="{EA8F65D9-9338-471A-B55D-FFED97B2255D}">
      <dgm:prSet phldrT="[Text]"/>
      <dgm:spPr/>
      <dgm:t>
        <a:bodyPr/>
        <a:lstStyle/>
        <a:p>
          <a:r>
            <a:rPr lang="en-US" b="1" dirty="0" smtClean="0"/>
            <a:t>Blob</a:t>
          </a:r>
          <a:endParaRPr lang="en-IN" b="1" dirty="0"/>
        </a:p>
      </dgm:t>
    </dgm:pt>
    <dgm:pt modelId="{4DD1D71F-F09A-4F48-AA62-113F700AE773}" type="parTrans" cxnId="{6A8FA4C6-6B42-41C5-9464-E640B76D4C69}">
      <dgm:prSet/>
      <dgm:spPr/>
      <dgm:t>
        <a:bodyPr/>
        <a:lstStyle/>
        <a:p>
          <a:endParaRPr lang="en-IN"/>
        </a:p>
      </dgm:t>
    </dgm:pt>
    <dgm:pt modelId="{78F56249-9663-4210-979B-8A32A540E22C}" type="sibTrans" cxnId="{6A8FA4C6-6B42-41C5-9464-E640B76D4C69}">
      <dgm:prSet/>
      <dgm:spPr/>
      <dgm:t>
        <a:bodyPr/>
        <a:lstStyle/>
        <a:p>
          <a:endParaRPr lang="en-IN"/>
        </a:p>
      </dgm:t>
    </dgm:pt>
    <dgm:pt modelId="{CCB0E7BA-4E2C-47AC-8EC7-6BF6627C1FE3}">
      <dgm:prSet phldrT="[Text]"/>
      <dgm:spPr/>
      <dgm:t>
        <a:bodyPr/>
        <a:lstStyle/>
        <a:p>
          <a:r>
            <a:rPr lang="en-US" b="1" dirty="0" smtClean="0"/>
            <a:t>CSV</a:t>
          </a:r>
          <a:endParaRPr lang="en-IN" b="1" dirty="0"/>
        </a:p>
      </dgm:t>
    </dgm:pt>
    <dgm:pt modelId="{7E8D349B-C4F9-4283-9C35-F6196D1B8A6A}" type="parTrans" cxnId="{E6FA5E6E-D87E-46E1-B2D3-BD5F93359B38}">
      <dgm:prSet/>
      <dgm:spPr/>
      <dgm:t>
        <a:bodyPr/>
        <a:lstStyle/>
        <a:p>
          <a:endParaRPr lang="en-IN"/>
        </a:p>
      </dgm:t>
    </dgm:pt>
    <dgm:pt modelId="{60C04C00-2885-4483-8427-D09FEF2B5A09}" type="sibTrans" cxnId="{E6FA5E6E-D87E-46E1-B2D3-BD5F93359B38}">
      <dgm:prSet/>
      <dgm:spPr/>
      <dgm:t>
        <a:bodyPr/>
        <a:lstStyle/>
        <a:p>
          <a:endParaRPr lang="en-IN"/>
        </a:p>
      </dgm:t>
    </dgm:pt>
    <dgm:pt modelId="{AE3EBEDD-E9FF-486D-9F71-A015545C2EBA}">
      <dgm:prSet phldrT="[Text]"/>
      <dgm:spPr>
        <a:ln w="28575"/>
      </dgm:spPr>
      <dgm:t>
        <a:bodyPr/>
        <a:lstStyle/>
        <a:p>
          <a:r>
            <a:rPr lang="en-US" b="1" dirty="0" smtClean="0"/>
            <a:t>Compute</a:t>
          </a:r>
          <a:endParaRPr lang="en-IN" b="1" dirty="0"/>
        </a:p>
      </dgm:t>
    </dgm:pt>
    <dgm:pt modelId="{C4C2D1D5-7A1B-44AC-A3ED-637B18F8C64F}" type="parTrans" cxnId="{E25D817F-D77E-4BF9-B239-F2BD9E770056}">
      <dgm:prSet/>
      <dgm:spPr/>
      <dgm:t>
        <a:bodyPr/>
        <a:lstStyle/>
        <a:p>
          <a:endParaRPr lang="en-IN"/>
        </a:p>
      </dgm:t>
    </dgm:pt>
    <dgm:pt modelId="{9E7BDCE8-4064-41B0-89FD-64991AF56180}" type="sibTrans" cxnId="{E25D817F-D77E-4BF9-B239-F2BD9E770056}">
      <dgm:prSet/>
      <dgm:spPr/>
      <dgm:t>
        <a:bodyPr/>
        <a:lstStyle/>
        <a:p>
          <a:endParaRPr lang="en-IN"/>
        </a:p>
      </dgm:t>
    </dgm:pt>
    <dgm:pt modelId="{936CCD02-5AE2-4A0F-A943-9F304EABED09}">
      <dgm:prSet phldrT="[Text]"/>
      <dgm:spPr>
        <a:ln w="28575"/>
      </dgm:spPr>
      <dgm:t>
        <a:bodyPr/>
        <a:lstStyle/>
        <a:p>
          <a:r>
            <a:rPr lang="en-US" b="1" dirty="0" smtClean="0"/>
            <a:t>Storage</a:t>
          </a:r>
          <a:endParaRPr lang="en-IN" b="1" dirty="0"/>
        </a:p>
      </dgm:t>
    </dgm:pt>
    <dgm:pt modelId="{91BB59F1-5A8B-4CAC-83BC-BBD9B94F5194}" type="parTrans" cxnId="{5BBC3CAF-BFBE-4D29-8F56-0621AECC9137}">
      <dgm:prSet/>
      <dgm:spPr/>
      <dgm:t>
        <a:bodyPr/>
        <a:lstStyle/>
        <a:p>
          <a:endParaRPr lang="en-IN"/>
        </a:p>
      </dgm:t>
    </dgm:pt>
    <dgm:pt modelId="{8986FCD0-945D-4AD8-8F50-F51E0E1AB59E}" type="sibTrans" cxnId="{5BBC3CAF-BFBE-4D29-8F56-0621AECC9137}">
      <dgm:prSet/>
      <dgm:spPr/>
      <dgm:t>
        <a:bodyPr/>
        <a:lstStyle/>
        <a:p>
          <a:endParaRPr lang="en-IN"/>
        </a:p>
      </dgm:t>
    </dgm:pt>
    <dgm:pt modelId="{13E369FD-648D-4218-98A1-ED383E6FFFB7}">
      <dgm:prSet phldrT="[Text]"/>
      <dgm:spPr>
        <a:ln w="28575"/>
      </dgm:spPr>
      <dgm:t>
        <a:bodyPr/>
        <a:lstStyle/>
        <a:p>
          <a:r>
            <a:rPr lang="en-US" b="1" dirty="0" smtClean="0"/>
            <a:t>File Type</a:t>
          </a:r>
          <a:endParaRPr lang="en-IN" b="1" dirty="0"/>
        </a:p>
      </dgm:t>
    </dgm:pt>
    <dgm:pt modelId="{AD5733FC-309C-4016-BB42-12A8544CB22A}" type="parTrans" cxnId="{DB1EF3B2-677C-43B9-9B75-9EB0813891B8}">
      <dgm:prSet/>
      <dgm:spPr/>
      <dgm:t>
        <a:bodyPr/>
        <a:lstStyle/>
        <a:p>
          <a:endParaRPr lang="en-IN"/>
        </a:p>
      </dgm:t>
    </dgm:pt>
    <dgm:pt modelId="{A79DB963-42D9-40A8-A9F4-AD1792CD3E1D}" type="sibTrans" cxnId="{DB1EF3B2-677C-43B9-9B75-9EB0813891B8}">
      <dgm:prSet/>
      <dgm:spPr/>
      <dgm:t>
        <a:bodyPr/>
        <a:lstStyle/>
        <a:p>
          <a:endParaRPr lang="en-IN"/>
        </a:p>
      </dgm:t>
    </dgm:pt>
    <dgm:pt modelId="{A3053061-70EB-481B-BDFC-8D5941DBDE99}">
      <dgm:prSet phldrT="[Text]"/>
      <dgm:spPr/>
      <dgm:t>
        <a:bodyPr/>
        <a:lstStyle/>
        <a:p>
          <a:r>
            <a:rPr lang="en-US" b="1" dirty="0" smtClean="0"/>
            <a:t>CSV</a:t>
          </a:r>
          <a:endParaRPr lang="en-IN" b="1" dirty="0"/>
        </a:p>
      </dgm:t>
    </dgm:pt>
    <dgm:pt modelId="{0D4287FE-2E6D-487F-86B8-D7D87B4DA4D8}" type="parTrans" cxnId="{C678F0B3-4EA6-41AF-9BE8-AFE0F891EBA6}">
      <dgm:prSet/>
      <dgm:spPr/>
      <dgm:t>
        <a:bodyPr/>
        <a:lstStyle/>
        <a:p>
          <a:endParaRPr lang="en-IN"/>
        </a:p>
      </dgm:t>
    </dgm:pt>
    <dgm:pt modelId="{382477CC-22A7-4ECC-BBEF-394E6661DB6E}" type="sibTrans" cxnId="{C678F0B3-4EA6-41AF-9BE8-AFE0F891EBA6}">
      <dgm:prSet/>
      <dgm:spPr/>
      <dgm:t>
        <a:bodyPr/>
        <a:lstStyle/>
        <a:p>
          <a:endParaRPr lang="en-IN"/>
        </a:p>
      </dgm:t>
    </dgm:pt>
    <dgm:pt modelId="{0FA19F5D-C534-4A46-88F9-93DE30A79AD3}" type="pres">
      <dgm:prSet presAssocID="{1266525E-CE94-43CD-A48A-6214BE00FEFC}" presName="mainComposite" presStyleCnt="0">
        <dgm:presLayoutVars>
          <dgm:chPref val="1"/>
          <dgm:dir val="rev"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E71028FA-71F2-4E6D-BD31-64F41185858D}" type="pres">
      <dgm:prSet presAssocID="{1266525E-CE94-43CD-A48A-6214BE00FEFC}" presName="hierFlow" presStyleCnt="0"/>
      <dgm:spPr/>
    </dgm:pt>
    <dgm:pt modelId="{EE019110-91B7-46E5-AFFB-86C97A6EC65A}" type="pres">
      <dgm:prSet presAssocID="{1266525E-CE94-43CD-A48A-6214BE00FEFC}" presName="firstBuf" presStyleCnt="0"/>
      <dgm:spPr/>
    </dgm:pt>
    <dgm:pt modelId="{3065BCB8-2A6D-4052-B42F-50A0CC3BA9A1}" type="pres">
      <dgm:prSet presAssocID="{1266525E-CE94-43CD-A48A-6214BE00FEFC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82E46D6C-9A10-4D6D-9AD2-7DFFD339ECB5}" type="pres">
      <dgm:prSet presAssocID="{4C1A41A2-12FC-4C13-A521-10BB7C0A7FBF}" presName="Name17" presStyleCnt="0"/>
      <dgm:spPr/>
    </dgm:pt>
    <dgm:pt modelId="{2148E70C-B8D4-4049-B0F6-C29E1AAB11EA}" type="pres">
      <dgm:prSet presAssocID="{4C1A41A2-12FC-4C13-A521-10BB7C0A7FBF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D6197177-DE58-4209-B506-B1C973CD3F61}" type="pres">
      <dgm:prSet presAssocID="{4C1A41A2-12FC-4C13-A521-10BB7C0A7FBF}" presName="hierChild2" presStyleCnt="0"/>
      <dgm:spPr/>
    </dgm:pt>
    <dgm:pt modelId="{9A90EEEA-61FE-43B2-B14B-43B9A1645AA9}" type="pres">
      <dgm:prSet presAssocID="{6F5B98AD-8AE1-4540-80C9-D7E87FCAC7EE}" presName="Name25" presStyleLbl="parChTrans1D2" presStyleIdx="0" presStyleCnt="2"/>
      <dgm:spPr/>
      <dgm:t>
        <a:bodyPr/>
        <a:lstStyle/>
        <a:p>
          <a:endParaRPr lang="en-IN"/>
        </a:p>
      </dgm:t>
    </dgm:pt>
    <dgm:pt modelId="{7B29D626-5222-438C-9A31-D43BBBEAB7C7}" type="pres">
      <dgm:prSet presAssocID="{6F5B98AD-8AE1-4540-80C9-D7E87FCAC7EE}" presName="connTx" presStyleLbl="parChTrans1D2" presStyleIdx="0" presStyleCnt="2"/>
      <dgm:spPr/>
      <dgm:t>
        <a:bodyPr/>
        <a:lstStyle/>
        <a:p>
          <a:endParaRPr lang="en-IN"/>
        </a:p>
      </dgm:t>
    </dgm:pt>
    <dgm:pt modelId="{2817A0D6-D6DB-4498-9BE4-36BEC1B1EAA9}" type="pres">
      <dgm:prSet presAssocID="{185119BE-7CC8-4980-B9F1-B1005AF30031}" presName="Name30" presStyleCnt="0"/>
      <dgm:spPr/>
    </dgm:pt>
    <dgm:pt modelId="{5F6F6DDF-D0C4-484D-9DE3-4F97385883C3}" type="pres">
      <dgm:prSet presAssocID="{185119BE-7CC8-4980-B9F1-B1005AF30031}" presName="level2Shape" presStyleLbl="node2" presStyleIdx="0" presStyleCnt="2"/>
      <dgm:spPr/>
      <dgm:t>
        <a:bodyPr/>
        <a:lstStyle/>
        <a:p>
          <a:endParaRPr lang="en-IN"/>
        </a:p>
      </dgm:t>
    </dgm:pt>
    <dgm:pt modelId="{F367F46F-842C-4DF4-A4AE-D4AD322D4172}" type="pres">
      <dgm:prSet presAssocID="{185119BE-7CC8-4980-B9F1-B1005AF30031}" presName="hierChild3" presStyleCnt="0"/>
      <dgm:spPr/>
    </dgm:pt>
    <dgm:pt modelId="{21F1C1A2-42F3-4BDA-AB3D-7E33C969C079}" type="pres">
      <dgm:prSet presAssocID="{A1C4A866-A99E-43AF-9AC0-78B55CE8F4B6}" presName="Name25" presStyleLbl="parChTrans1D3" presStyleIdx="0" presStyleCnt="4"/>
      <dgm:spPr/>
      <dgm:t>
        <a:bodyPr/>
        <a:lstStyle/>
        <a:p>
          <a:endParaRPr lang="en-IN"/>
        </a:p>
      </dgm:t>
    </dgm:pt>
    <dgm:pt modelId="{A3ED404D-7657-47D6-818B-3BE67A1CD4FB}" type="pres">
      <dgm:prSet presAssocID="{A1C4A866-A99E-43AF-9AC0-78B55CE8F4B6}" presName="connTx" presStyleLbl="parChTrans1D3" presStyleIdx="0" presStyleCnt="4"/>
      <dgm:spPr/>
      <dgm:t>
        <a:bodyPr/>
        <a:lstStyle/>
        <a:p>
          <a:endParaRPr lang="en-IN"/>
        </a:p>
      </dgm:t>
    </dgm:pt>
    <dgm:pt modelId="{919B9503-1630-4B5F-A7EA-AF28EB4DD3C5}" type="pres">
      <dgm:prSet presAssocID="{BFB67AFA-33E7-4FA4-81CF-2D5C32791DCE}" presName="Name30" presStyleCnt="0"/>
      <dgm:spPr/>
    </dgm:pt>
    <dgm:pt modelId="{A78AC0B5-1B0B-43CB-81AD-8C8FF315BABE}" type="pres">
      <dgm:prSet presAssocID="{BFB67AFA-33E7-4FA4-81CF-2D5C32791DCE}" presName="level2Shape" presStyleLbl="node3" presStyleIdx="0" presStyleCnt="4"/>
      <dgm:spPr/>
      <dgm:t>
        <a:bodyPr/>
        <a:lstStyle/>
        <a:p>
          <a:endParaRPr lang="en-IN"/>
        </a:p>
      </dgm:t>
    </dgm:pt>
    <dgm:pt modelId="{2A0CBA9E-7086-4767-B57D-98BCF027CAC1}" type="pres">
      <dgm:prSet presAssocID="{BFB67AFA-33E7-4FA4-81CF-2D5C32791DCE}" presName="hierChild3" presStyleCnt="0"/>
      <dgm:spPr/>
    </dgm:pt>
    <dgm:pt modelId="{4C319AD0-44F7-4CF0-9764-F5F294B43764}" type="pres">
      <dgm:prSet presAssocID="{0D4287FE-2E6D-487F-86B8-D7D87B4DA4D8}" presName="Name25" presStyleLbl="parChTrans1D3" presStyleIdx="1" presStyleCnt="4"/>
      <dgm:spPr/>
      <dgm:t>
        <a:bodyPr/>
        <a:lstStyle/>
        <a:p>
          <a:endParaRPr lang="en-IN"/>
        </a:p>
      </dgm:t>
    </dgm:pt>
    <dgm:pt modelId="{47545B1F-4F7A-47EE-9862-28FAC9F6EDFB}" type="pres">
      <dgm:prSet presAssocID="{0D4287FE-2E6D-487F-86B8-D7D87B4DA4D8}" presName="connTx" presStyleLbl="parChTrans1D3" presStyleIdx="1" presStyleCnt="4"/>
      <dgm:spPr/>
      <dgm:t>
        <a:bodyPr/>
        <a:lstStyle/>
        <a:p>
          <a:endParaRPr lang="en-IN"/>
        </a:p>
      </dgm:t>
    </dgm:pt>
    <dgm:pt modelId="{45CC68CA-D2DA-483C-908A-254B0E43031A}" type="pres">
      <dgm:prSet presAssocID="{A3053061-70EB-481B-BDFC-8D5941DBDE99}" presName="Name30" presStyleCnt="0"/>
      <dgm:spPr/>
    </dgm:pt>
    <dgm:pt modelId="{B9DE873E-9C36-45D8-9757-73FE91668ED1}" type="pres">
      <dgm:prSet presAssocID="{A3053061-70EB-481B-BDFC-8D5941DBDE99}" presName="level2Shape" presStyleLbl="node3" presStyleIdx="1" presStyleCnt="4"/>
      <dgm:spPr/>
      <dgm:t>
        <a:bodyPr/>
        <a:lstStyle/>
        <a:p>
          <a:endParaRPr lang="en-IN"/>
        </a:p>
      </dgm:t>
    </dgm:pt>
    <dgm:pt modelId="{D1576BF9-8503-4B3B-8064-434C1479199D}" type="pres">
      <dgm:prSet presAssocID="{A3053061-70EB-481B-BDFC-8D5941DBDE99}" presName="hierChild3" presStyleCnt="0"/>
      <dgm:spPr/>
    </dgm:pt>
    <dgm:pt modelId="{A3A938C7-F381-4C00-B118-344ED06123C3}" type="pres">
      <dgm:prSet presAssocID="{A984C317-D0B5-4879-A52B-5E23C35AACFC}" presName="Name25" presStyleLbl="parChTrans1D3" presStyleIdx="2" presStyleCnt="4"/>
      <dgm:spPr/>
      <dgm:t>
        <a:bodyPr/>
        <a:lstStyle/>
        <a:p>
          <a:endParaRPr lang="en-IN"/>
        </a:p>
      </dgm:t>
    </dgm:pt>
    <dgm:pt modelId="{AFEAC2B6-6A72-4CC1-BA61-BCF1A4F38572}" type="pres">
      <dgm:prSet presAssocID="{A984C317-D0B5-4879-A52B-5E23C35AACFC}" presName="connTx" presStyleLbl="parChTrans1D3" presStyleIdx="2" presStyleCnt="4"/>
      <dgm:spPr/>
      <dgm:t>
        <a:bodyPr/>
        <a:lstStyle/>
        <a:p>
          <a:endParaRPr lang="en-IN"/>
        </a:p>
      </dgm:t>
    </dgm:pt>
    <dgm:pt modelId="{EC689D36-16AE-4820-A311-AC4A2B867DF4}" type="pres">
      <dgm:prSet presAssocID="{95C38D47-C2F8-4C13-9A39-83AEC936ECB6}" presName="Name30" presStyleCnt="0"/>
      <dgm:spPr/>
    </dgm:pt>
    <dgm:pt modelId="{0A754CBF-F952-42B7-AFE0-BF829FC534A6}" type="pres">
      <dgm:prSet presAssocID="{95C38D47-C2F8-4C13-9A39-83AEC936ECB6}" presName="level2Shape" presStyleLbl="node3" presStyleIdx="2" presStyleCnt="4"/>
      <dgm:spPr/>
      <dgm:t>
        <a:bodyPr/>
        <a:lstStyle/>
        <a:p>
          <a:endParaRPr lang="en-IN"/>
        </a:p>
      </dgm:t>
    </dgm:pt>
    <dgm:pt modelId="{8103F01C-1473-4E85-9222-7D6FB94C6260}" type="pres">
      <dgm:prSet presAssocID="{95C38D47-C2F8-4C13-9A39-83AEC936ECB6}" presName="hierChild3" presStyleCnt="0"/>
      <dgm:spPr/>
    </dgm:pt>
    <dgm:pt modelId="{C1D7BBEF-786C-48E2-BADC-5AF573A4F5D6}" type="pres">
      <dgm:prSet presAssocID="{4DD1D71F-F09A-4F48-AA62-113F700AE773}" presName="Name25" presStyleLbl="parChTrans1D2" presStyleIdx="1" presStyleCnt="2"/>
      <dgm:spPr/>
      <dgm:t>
        <a:bodyPr/>
        <a:lstStyle/>
        <a:p>
          <a:endParaRPr lang="en-IN"/>
        </a:p>
      </dgm:t>
    </dgm:pt>
    <dgm:pt modelId="{E4E98960-2CED-4FB5-B102-C729F4FD88AD}" type="pres">
      <dgm:prSet presAssocID="{4DD1D71F-F09A-4F48-AA62-113F700AE773}" presName="connTx" presStyleLbl="parChTrans1D2" presStyleIdx="1" presStyleCnt="2"/>
      <dgm:spPr/>
      <dgm:t>
        <a:bodyPr/>
        <a:lstStyle/>
        <a:p>
          <a:endParaRPr lang="en-IN"/>
        </a:p>
      </dgm:t>
    </dgm:pt>
    <dgm:pt modelId="{D2987720-6291-42C8-AFAF-D5D831651EBB}" type="pres">
      <dgm:prSet presAssocID="{EA8F65D9-9338-471A-B55D-FFED97B2255D}" presName="Name30" presStyleCnt="0"/>
      <dgm:spPr/>
    </dgm:pt>
    <dgm:pt modelId="{81ABE3BA-4770-42C9-88D8-5DC0845E1800}" type="pres">
      <dgm:prSet presAssocID="{EA8F65D9-9338-471A-B55D-FFED97B2255D}" presName="level2Shape" presStyleLbl="node2" presStyleIdx="1" presStyleCnt="2"/>
      <dgm:spPr/>
      <dgm:t>
        <a:bodyPr/>
        <a:lstStyle/>
        <a:p>
          <a:endParaRPr lang="en-IN"/>
        </a:p>
      </dgm:t>
    </dgm:pt>
    <dgm:pt modelId="{62794A54-4AE3-4F04-98C0-C73F42FA683F}" type="pres">
      <dgm:prSet presAssocID="{EA8F65D9-9338-471A-B55D-FFED97B2255D}" presName="hierChild3" presStyleCnt="0"/>
      <dgm:spPr/>
    </dgm:pt>
    <dgm:pt modelId="{A7C73A19-652B-45FD-9B8E-172DA18C8DE7}" type="pres">
      <dgm:prSet presAssocID="{7E8D349B-C4F9-4283-9C35-F6196D1B8A6A}" presName="Name25" presStyleLbl="parChTrans1D3" presStyleIdx="3" presStyleCnt="4"/>
      <dgm:spPr/>
      <dgm:t>
        <a:bodyPr/>
        <a:lstStyle/>
        <a:p>
          <a:endParaRPr lang="en-IN"/>
        </a:p>
      </dgm:t>
    </dgm:pt>
    <dgm:pt modelId="{DA9C6FE3-0DD2-4BF2-9C8E-9BC9DDFF6959}" type="pres">
      <dgm:prSet presAssocID="{7E8D349B-C4F9-4283-9C35-F6196D1B8A6A}" presName="connTx" presStyleLbl="parChTrans1D3" presStyleIdx="3" presStyleCnt="4"/>
      <dgm:spPr/>
      <dgm:t>
        <a:bodyPr/>
        <a:lstStyle/>
        <a:p>
          <a:endParaRPr lang="en-IN"/>
        </a:p>
      </dgm:t>
    </dgm:pt>
    <dgm:pt modelId="{A020C02A-8BEC-4F87-9633-DCADD89D9D49}" type="pres">
      <dgm:prSet presAssocID="{CCB0E7BA-4E2C-47AC-8EC7-6BF6627C1FE3}" presName="Name30" presStyleCnt="0"/>
      <dgm:spPr/>
    </dgm:pt>
    <dgm:pt modelId="{E8BE728A-F8F4-4016-BE23-5627123C3BF1}" type="pres">
      <dgm:prSet presAssocID="{CCB0E7BA-4E2C-47AC-8EC7-6BF6627C1FE3}" presName="level2Shape" presStyleLbl="node3" presStyleIdx="3" presStyleCnt="4"/>
      <dgm:spPr/>
      <dgm:t>
        <a:bodyPr/>
        <a:lstStyle/>
        <a:p>
          <a:endParaRPr lang="en-IN"/>
        </a:p>
      </dgm:t>
    </dgm:pt>
    <dgm:pt modelId="{A124A07B-7CF9-4F9E-BA4D-E10C0506BFCE}" type="pres">
      <dgm:prSet presAssocID="{CCB0E7BA-4E2C-47AC-8EC7-6BF6627C1FE3}" presName="hierChild3" presStyleCnt="0"/>
      <dgm:spPr/>
    </dgm:pt>
    <dgm:pt modelId="{14F5E163-96B0-4869-BEF0-CA04ABAE2473}" type="pres">
      <dgm:prSet presAssocID="{1266525E-CE94-43CD-A48A-6214BE00FEFC}" presName="bgShapesFlow" presStyleCnt="0"/>
      <dgm:spPr/>
    </dgm:pt>
    <dgm:pt modelId="{A25CAE5C-EF46-4F31-AE98-9BB63E9F9B3B}" type="pres">
      <dgm:prSet presAssocID="{AE3EBEDD-E9FF-486D-9F71-A015545C2EBA}" presName="rectComp" presStyleCnt="0"/>
      <dgm:spPr/>
    </dgm:pt>
    <dgm:pt modelId="{B3551736-CA06-43AC-A440-24B98B666A4B}" type="pres">
      <dgm:prSet presAssocID="{AE3EBEDD-E9FF-486D-9F71-A015545C2EBA}" presName="bgRect" presStyleLbl="bgShp" presStyleIdx="0" presStyleCnt="3"/>
      <dgm:spPr/>
      <dgm:t>
        <a:bodyPr/>
        <a:lstStyle/>
        <a:p>
          <a:endParaRPr lang="en-IN"/>
        </a:p>
      </dgm:t>
    </dgm:pt>
    <dgm:pt modelId="{AA333D67-B1D5-4B41-BEB6-B739A70158B9}" type="pres">
      <dgm:prSet presAssocID="{AE3EBEDD-E9FF-486D-9F71-A015545C2EBA}" presName="bgRectTx" presStyleLbl="bgShp" presStyleIdx="0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5EDD29B6-14E2-415E-A35E-22F5F3D3AFF7}" type="pres">
      <dgm:prSet presAssocID="{AE3EBEDD-E9FF-486D-9F71-A015545C2EBA}" presName="spComp" presStyleCnt="0"/>
      <dgm:spPr/>
    </dgm:pt>
    <dgm:pt modelId="{DADDC191-3E74-40EA-B495-C8C432B97E8C}" type="pres">
      <dgm:prSet presAssocID="{AE3EBEDD-E9FF-486D-9F71-A015545C2EBA}" presName="hSp" presStyleCnt="0"/>
      <dgm:spPr/>
    </dgm:pt>
    <dgm:pt modelId="{6706337F-0DF0-4A24-ADBD-7D3E3B4D8DE3}" type="pres">
      <dgm:prSet presAssocID="{936CCD02-5AE2-4A0F-A943-9F304EABED09}" presName="rectComp" presStyleCnt="0"/>
      <dgm:spPr/>
    </dgm:pt>
    <dgm:pt modelId="{E27E7BC9-DF77-499B-945A-AE929F145FC1}" type="pres">
      <dgm:prSet presAssocID="{936CCD02-5AE2-4A0F-A943-9F304EABED09}" presName="bgRect" presStyleLbl="bgShp" presStyleIdx="1" presStyleCnt="3"/>
      <dgm:spPr/>
      <dgm:t>
        <a:bodyPr/>
        <a:lstStyle/>
        <a:p>
          <a:endParaRPr lang="en-IN"/>
        </a:p>
      </dgm:t>
    </dgm:pt>
    <dgm:pt modelId="{A47F17CB-CC15-4BD4-9C67-F967D68696C1}" type="pres">
      <dgm:prSet presAssocID="{936CCD02-5AE2-4A0F-A943-9F304EABED09}" presName="bgRectTx" presStyleLbl="bgShp" presStyleIdx="1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43661618-7204-418C-A36B-6BF5656FE735}" type="pres">
      <dgm:prSet presAssocID="{936CCD02-5AE2-4A0F-A943-9F304EABED09}" presName="spComp" presStyleCnt="0"/>
      <dgm:spPr/>
    </dgm:pt>
    <dgm:pt modelId="{FCB03183-FCF2-4B4D-BF11-17246CF690AD}" type="pres">
      <dgm:prSet presAssocID="{936CCD02-5AE2-4A0F-A943-9F304EABED09}" presName="hSp" presStyleCnt="0"/>
      <dgm:spPr/>
    </dgm:pt>
    <dgm:pt modelId="{D0086788-B45C-4D69-9C6B-D35053FE8FF7}" type="pres">
      <dgm:prSet presAssocID="{13E369FD-648D-4218-98A1-ED383E6FFFB7}" presName="rectComp" presStyleCnt="0"/>
      <dgm:spPr/>
    </dgm:pt>
    <dgm:pt modelId="{89DF3847-4ADB-4377-A7AF-FD1B0534CE72}" type="pres">
      <dgm:prSet presAssocID="{13E369FD-648D-4218-98A1-ED383E6FFFB7}" presName="bgRect" presStyleLbl="bgShp" presStyleIdx="2" presStyleCnt="3"/>
      <dgm:spPr/>
      <dgm:t>
        <a:bodyPr/>
        <a:lstStyle/>
        <a:p>
          <a:endParaRPr lang="en-IN"/>
        </a:p>
      </dgm:t>
    </dgm:pt>
    <dgm:pt modelId="{B8329D2F-9C07-4B28-A0F3-0668CC67303D}" type="pres">
      <dgm:prSet presAssocID="{13E369FD-648D-4218-98A1-ED383E6FFFB7}" presName="bgRectTx" presStyleLbl="bgShp" presStyleIdx="2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E6FA5E6E-D87E-46E1-B2D3-BD5F93359B38}" srcId="{EA8F65D9-9338-471A-B55D-FFED97B2255D}" destId="{CCB0E7BA-4E2C-47AC-8EC7-6BF6627C1FE3}" srcOrd="0" destOrd="0" parTransId="{7E8D349B-C4F9-4283-9C35-F6196D1B8A6A}" sibTransId="{60C04C00-2885-4483-8427-D09FEF2B5A09}"/>
    <dgm:cxn modelId="{A0D0EC38-566B-4312-B9B1-0A67B07871F9}" type="presOf" srcId="{AE3EBEDD-E9FF-486D-9F71-A015545C2EBA}" destId="{B3551736-CA06-43AC-A440-24B98B666A4B}" srcOrd="0" destOrd="0" presId="urn:microsoft.com/office/officeart/2005/8/layout/hierarchy5"/>
    <dgm:cxn modelId="{50C7031E-285B-4377-B868-F1B4AE67FF5C}" type="presOf" srcId="{A984C317-D0B5-4879-A52B-5E23C35AACFC}" destId="{AFEAC2B6-6A72-4CC1-BA61-BCF1A4F38572}" srcOrd="1" destOrd="0" presId="urn:microsoft.com/office/officeart/2005/8/layout/hierarchy5"/>
    <dgm:cxn modelId="{03CF6114-576C-4D0E-BD45-D0CA18FB676B}" type="presOf" srcId="{EA8F65D9-9338-471A-B55D-FFED97B2255D}" destId="{81ABE3BA-4770-42C9-88D8-5DC0845E1800}" srcOrd="0" destOrd="0" presId="urn:microsoft.com/office/officeart/2005/8/layout/hierarchy5"/>
    <dgm:cxn modelId="{E2834388-DF8A-45C0-89F4-F7B4ABB1D684}" type="presOf" srcId="{BFB67AFA-33E7-4FA4-81CF-2D5C32791DCE}" destId="{A78AC0B5-1B0B-43CB-81AD-8C8FF315BABE}" srcOrd="0" destOrd="0" presId="urn:microsoft.com/office/officeart/2005/8/layout/hierarchy5"/>
    <dgm:cxn modelId="{4FD341B0-FAC1-4915-A179-A7F0AAD5C340}" srcId="{1266525E-CE94-43CD-A48A-6214BE00FEFC}" destId="{4C1A41A2-12FC-4C13-A521-10BB7C0A7FBF}" srcOrd="0" destOrd="0" parTransId="{D449E09A-9029-415C-B3FE-E0A785944317}" sibTransId="{F774463E-A5C8-481A-8D85-BB2DA96E640B}"/>
    <dgm:cxn modelId="{2642AB29-FD69-4AD3-A41A-31910010CC2B}" srcId="{185119BE-7CC8-4980-B9F1-B1005AF30031}" destId="{BFB67AFA-33E7-4FA4-81CF-2D5C32791DCE}" srcOrd="0" destOrd="0" parTransId="{A1C4A866-A99E-43AF-9AC0-78B55CE8F4B6}" sibTransId="{8009B45E-117C-4351-9118-17B573F22F29}"/>
    <dgm:cxn modelId="{D2BFB1AA-7F83-40AA-8FFE-8A8B94FDE0E4}" type="presOf" srcId="{13E369FD-648D-4218-98A1-ED383E6FFFB7}" destId="{B8329D2F-9C07-4B28-A0F3-0668CC67303D}" srcOrd="1" destOrd="0" presId="urn:microsoft.com/office/officeart/2005/8/layout/hierarchy5"/>
    <dgm:cxn modelId="{4222C370-5BE3-408C-A63A-CEEBB78A5938}" srcId="{4C1A41A2-12FC-4C13-A521-10BB7C0A7FBF}" destId="{185119BE-7CC8-4980-B9F1-B1005AF30031}" srcOrd="0" destOrd="0" parTransId="{6F5B98AD-8AE1-4540-80C9-D7E87FCAC7EE}" sibTransId="{26D6C431-979E-412B-AFC7-DBCE9F87E638}"/>
    <dgm:cxn modelId="{7F4FAE25-F613-45F8-A0F5-4BD59CC1A177}" type="presOf" srcId="{13E369FD-648D-4218-98A1-ED383E6FFFB7}" destId="{89DF3847-4ADB-4377-A7AF-FD1B0534CE72}" srcOrd="0" destOrd="0" presId="urn:microsoft.com/office/officeart/2005/8/layout/hierarchy5"/>
    <dgm:cxn modelId="{EE5D624F-C526-4400-8B71-DDA4208BEA80}" type="presOf" srcId="{0D4287FE-2E6D-487F-86B8-D7D87B4DA4D8}" destId="{4C319AD0-44F7-4CF0-9764-F5F294B43764}" srcOrd="0" destOrd="0" presId="urn:microsoft.com/office/officeart/2005/8/layout/hierarchy5"/>
    <dgm:cxn modelId="{6A8FA4C6-6B42-41C5-9464-E640B76D4C69}" srcId="{4C1A41A2-12FC-4C13-A521-10BB7C0A7FBF}" destId="{EA8F65D9-9338-471A-B55D-FFED97B2255D}" srcOrd="1" destOrd="0" parTransId="{4DD1D71F-F09A-4F48-AA62-113F700AE773}" sibTransId="{78F56249-9663-4210-979B-8A32A540E22C}"/>
    <dgm:cxn modelId="{E60F2991-5033-4F81-9624-22E11C20F5C4}" type="presOf" srcId="{936CCD02-5AE2-4A0F-A943-9F304EABED09}" destId="{A47F17CB-CC15-4BD4-9C67-F967D68696C1}" srcOrd="1" destOrd="0" presId="urn:microsoft.com/office/officeart/2005/8/layout/hierarchy5"/>
    <dgm:cxn modelId="{8B0020B0-1D4B-42AB-BB71-1627C4A94E07}" type="presOf" srcId="{AE3EBEDD-E9FF-486D-9F71-A015545C2EBA}" destId="{AA333D67-B1D5-4B41-BEB6-B739A70158B9}" srcOrd="1" destOrd="0" presId="urn:microsoft.com/office/officeart/2005/8/layout/hierarchy5"/>
    <dgm:cxn modelId="{1FDAF38A-1ADC-4565-A9F6-C55A95717717}" type="presOf" srcId="{95C38D47-C2F8-4C13-9A39-83AEC936ECB6}" destId="{0A754CBF-F952-42B7-AFE0-BF829FC534A6}" srcOrd="0" destOrd="0" presId="urn:microsoft.com/office/officeart/2005/8/layout/hierarchy5"/>
    <dgm:cxn modelId="{266D46F7-D156-4D5C-88CD-C1923B7B9A72}" type="presOf" srcId="{6F5B98AD-8AE1-4540-80C9-D7E87FCAC7EE}" destId="{7B29D626-5222-438C-9A31-D43BBBEAB7C7}" srcOrd="1" destOrd="0" presId="urn:microsoft.com/office/officeart/2005/8/layout/hierarchy5"/>
    <dgm:cxn modelId="{78DEF502-CA98-4A07-B1B7-6C666349F1AB}" type="presOf" srcId="{4DD1D71F-F09A-4F48-AA62-113F700AE773}" destId="{C1D7BBEF-786C-48E2-BADC-5AF573A4F5D6}" srcOrd="0" destOrd="0" presId="urn:microsoft.com/office/officeart/2005/8/layout/hierarchy5"/>
    <dgm:cxn modelId="{1F536E83-CD7C-47E1-9D88-4A496E69924B}" type="presOf" srcId="{936CCD02-5AE2-4A0F-A943-9F304EABED09}" destId="{E27E7BC9-DF77-499B-945A-AE929F145FC1}" srcOrd="0" destOrd="0" presId="urn:microsoft.com/office/officeart/2005/8/layout/hierarchy5"/>
    <dgm:cxn modelId="{9F99CCB9-5565-4E43-B5D9-761B5A0ACBE6}" type="presOf" srcId="{185119BE-7CC8-4980-B9F1-B1005AF30031}" destId="{5F6F6DDF-D0C4-484D-9DE3-4F97385883C3}" srcOrd="0" destOrd="0" presId="urn:microsoft.com/office/officeart/2005/8/layout/hierarchy5"/>
    <dgm:cxn modelId="{0A047B1A-98AA-4550-8664-EE96C0D7D239}" type="presOf" srcId="{A3053061-70EB-481B-BDFC-8D5941DBDE99}" destId="{B9DE873E-9C36-45D8-9757-73FE91668ED1}" srcOrd="0" destOrd="0" presId="urn:microsoft.com/office/officeart/2005/8/layout/hierarchy5"/>
    <dgm:cxn modelId="{C678F0B3-4EA6-41AF-9BE8-AFE0F891EBA6}" srcId="{185119BE-7CC8-4980-B9F1-B1005AF30031}" destId="{A3053061-70EB-481B-BDFC-8D5941DBDE99}" srcOrd="1" destOrd="0" parTransId="{0D4287FE-2E6D-487F-86B8-D7D87B4DA4D8}" sibTransId="{382477CC-22A7-4ECC-BBEF-394E6661DB6E}"/>
    <dgm:cxn modelId="{8112DA21-7D49-4464-9A6E-E7B99D099EE3}" type="presOf" srcId="{1266525E-CE94-43CD-A48A-6214BE00FEFC}" destId="{0FA19F5D-C534-4A46-88F9-93DE30A79AD3}" srcOrd="0" destOrd="0" presId="urn:microsoft.com/office/officeart/2005/8/layout/hierarchy5"/>
    <dgm:cxn modelId="{DB1EF3B2-677C-43B9-9B75-9EB0813891B8}" srcId="{1266525E-CE94-43CD-A48A-6214BE00FEFC}" destId="{13E369FD-648D-4218-98A1-ED383E6FFFB7}" srcOrd="3" destOrd="0" parTransId="{AD5733FC-309C-4016-BB42-12A8544CB22A}" sibTransId="{A79DB963-42D9-40A8-A9F4-AD1792CD3E1D}"/>
    <dgm:cxn modelId="{E2466861-56D6-45B9-9FF1-9A7499FC4D1D}" type="presOf" srcId="{CCB0E7BA-4E2C-47AC-8EC7-6BF6627C1FE3}" destId="{E8BE728A-F8F4-4016-BE23-5627123C3BF1}" srcOrd="0" destOrd="0" presId="urn:microsoft.com/office/officeart/2005/8/layout/hierarchy5"/>
    <dgm:cxn modelId="{C2C167B6-D7D7-4495-BB53-936E88E522B3}" type="presOf" srcId="{7E8D349B-C4F9-4283-9C35-F6196D1B8A6A}" destId="{A7C73A19-652B-45FD-9B8E-172DA18C8DE7}" srcOrd="0" destOrd="0" presId="urn:microsoft.com/office/officeart/2005/8/layout/hierarchy5"/>
    <dgm:cxn modelId="{7DB45099-FED6-40F9-B7DD-6317DE3EFAB8}" type="presOf" srcId="{4C1A41A2-12FC-4C13-A521-10BB7C0A7FBF}" destId="{2148E70C-B8D4-4049-B0F6-C29E1AAB11EA}" srcOrd="0" destOrd="0" presId="urn:microsoft.com/office/officeart/2005/8/layout/hierarchy5"/>
    <dgm:cxn modelId="{EEA263F6-36D1-4D65-8771-E6565483F6F2}" type="presOf" srcId="{7E8D349B-C4F9-4283-9C35-F6196D1B8A6A}" destId="{DA9C6FE3-0DD2-4BF2-9C8E-9BC9DDFF6959}" srcOrd="1" destOrd="0" presId="urn:microsoft.com/office/officeart/2005/8/layout/hierarchy5"/>
    <dgm:cxn modelId="{247584F4-49F1-44AB-BEE8-80DA0BC0CE57}" srcId="{185119BE-7CC8-4980-B9F1-B1005AF30031}" destId="{95C38D47-C2F8-4C13-9A39-83AEC936ECB6}" srcOrd="2" destOrd="0" parTransId="{A984C317-D0B5-4879-A52B-5E23C35AACFC}" sibTransId="{B158DAB4-ED3B-4158-9D38-8849D1648EAF}"/>
    <dgm:cxn modelId="{1CE47D29-6DFC-41A4-B00F-B05E4BD08A09}" type="presOf" srcId="{A1C4A866-A99E-43AF-9AC0-78B55CE8F4B6}" destId="{21F1C1A2-42F3-4BDA-AB3D-7E33C969C079}" srcOrd="0" destOrd="0" presId="urn:microsoft.com/office/officeart/2005/8/layout/hierarchy5"/>
    <dgm:cxn modelId="{90BA92CB-3FA8-45F6-86FA-C41022B3BC35}" type="presOf" srcId="{6F5B98AD-8AE1-4540-80C9-D7E87FCAC7EE}" destId="{9A90EEEA-61FE-43B2-B14B-43B9A1645AA9}" srcOrd="0" destOrd="0" presId="urn:microsoft.com/office/officeart/2005/8/layout/hierarchy5"/>
    <dgm:cxn modelId="{0FC64E58-A8D9-4FA8-BD42-BEA80836CD2E}" type="presOf" srcId="{A1C4A866-A99E-43AF-9AC0-78B55CE8F4B6}" destId="{A3ED404D-7657-47D6-818B-3BE67A1CD4FB}" srcOrd="1" destOrd="0" presId="urn:microsoft.com/office/officeart/2005/8/layout/hierarchy5"/>
    <dgm:cxn modelId="{AE18D8C9-964F-41F7-B6BD-D9404522F42C}" type="presOf" srcId="{A984C317-D0B5-4879-A52B-5E23C35AACFC}" destId="{A3A938C7-F381-4C00-B118-344ED06123C3}" srcOrd="0" destOrd="0" presId="urn:microsoft.com/office/officeart/2005/8/layout/hierarchy5"/>
    <dgm:cxn modelId="{63BA0DB9-769A-4343-860B-6B0452F49362}" type="presOf" srcId="{0D4287FE-2E6D-487F-86B8-D7D87B4DA4D8}" destId="{47545B1F-4F7A-47EE-9862-28FAC9F6EDFB}" srcOrd="1" destOrd="0" presId="urn:microsoft.com/office/officeart/2005/8/layout/hierarchy5"/>
    <dgm:cxn modelId="{E25D817F-D77E-4BF9-B239-F2BD9E770056}" srcId="{1266525E-CE94-43CD-A48A-6214BE00FEFC}" destId="{AE3EBEDD-E9FF-486D-9F71-A015545C2EBA}" srcOrd="1" destOrd="0" parTransId="{C4C2D1D5-7A1B-44AC-A3ED-637B18F8C64F}" sibTransId="{9E7BDCE8-4064-41B0-89FD-64991AF56180}"/>
    <dgm:cxn modelId="{805B301B-E888-44EA-9DED-8BC2F5BBDE79}" type="presOf" srcId="{4DD1D71F-F09A-4F48-AA62-113F700AE773}" destId="{E4E98960-2CED-4FB5-B102-C729F4FD88AD}" srcOrd="1" destOrd="0" presId="urn:microsoft.com/office/officeart/2005/8/layout/hierarchy5"/>
    <dgm:cxn modelId="{5BBC3CAF-BFBE-4D29-8F56-0621AECC9137}" srcId="{1266525E-CE94-43CD-A48A-6214BE00FEFC}" destId="{936CCD02-5AE2-4A0F-A943-9F304EABED09}" srcOrd="2" destOrd="0" parTransId="{91BB59F1-5A8B-4CAC-83BC-BBD9B94F5194}" sibTransId="{8986FCD0-945D-4AD8-8F50-F51E0E1AB59E}"/>
    <dgm:cxn modelId="{F05D98BF-C143-4879-970F-5C5C39B719A2}" type="presParOf" srcId="{0FA19F5D-C534-4A46-88F9-93DE30A79AD3}" destId="{E71028FA-71F2-4E6D-BD31-64F41185858D}" srcOrd="0" destOrd="0" presId="urn:microsoft.com/office/officeart/2005/8/layout/hierarchy5"/>
    <dgm:cxn modelId="{1324C8AB-EF2E-4FB6-9EFD-612C2E2B7ABD}" type="presParOf" srcId="{E71028FA-71F2-4E6D-BD31-64F41185858D}" destId="{EE019110-91B7-46E5-AFFB-86C97A6EC65A}" srcOrd="0" destOrd="0" presId="urn:microsoft.com/office/officeart/2005/8/layout/hierarchy5"/>
    <dgm:cxn modelId="{6B9FF518-4776-4626-A052-37D078837FCB}" type="presParOf" srcId="{E71028FA-71F2-4E6D-BD31-64F41185858D}" destId="{3065BCB8-2A6D-4052-B42F-50A0CC3BA9A1}" srcOrd="1" destOrd="0" presId="urn:microsoft.com/office/officeart/2005/8/layout/hierarchy5"/>
    <dgm:cxn modelId="{F58F3A6A-7284-448A-AE80-6EDF99AC7BF7}" type="presParOf" srcId="{3065BCB8-2A6D-4052-B42F-50A0CC3BA9A1}" destId="{82E46D6C-9A10-4D6D-9AD2-7DFFD339ECB5}" srcOrd="0" destOrd="0" presId="urn:microsoft.com/office/officeart/2005/8/layout/hierarchy5"/>
    <dgm:cxn modelId="{26E0555B-92CE-421A-B7F9-2F823E7ED784}" type="presParOf" srcId="{82E46D6C-9A10-4D6D-9AD2-7DFFD339ECB5}" destId="{2148E70C-B8D4-4049-B0F6-C29E1AAB11EA}" srcOrd="0" destOrd="0" presId="urn:microsoft.com/office/officeart/2005/8/layout/hierarchy5"/>
    <dgm:cxn modelId="{0995C2E8-3E68-4052-989D-D6EB1A77AA8A}" type="presParOf" srcId="{82E46D6C-9A10-4D6D-9AD2-7DFFD339ECB5}" destId="{D6197177-DE58-4209-B506-B1C973CD3F61}" srcOrd="1" destOrd="0" presId="urn:microsoft.com/office/officeart/2005/8/layout/hierarchy5"/>
    <dgm:cxn modelId="{B22D1DD0-8CBF-48E9-8AC7-BD118E6922F8}" type="presParOf" srcId="{D6197177-DE58-4209-B506-B1C973CD3F61}" destId="{9A90EEEA-61FE-43B2-B14B-43B9A1645AA9}" srcOrd="0" destOrd="0" presId="urn:microsoft.com/office/officeart/2005/8/layout/hierarchy5"/>
    <dgm:cxn modelId="{CBCE4558-3C3F-446F-9894-A50B407D3AD7}" type="presParOf" srcId="{9A90EEEA-61FE-43B2-B14B-43B9A1645AA9}" destId="{7B29D626-5222-438C-9A31-D43BBBEAB7C7}" srcOrd="0" destOrd="0" presId="urn:microsoft.com/office/officeart/2005/8/layout/hierarchy5"/>
    <dgm:cxn modelId="{EB135FB2-EC94-4411-8F07-6090498712A9}" type="presParOf" srcId="{D6197177-DE58-4209-B506-B1C973CD3F61}" destId="{2817A0D6-D6DB-4498-9BE4-36BEC1B1EAA9}" srcOrd="1" destOrd="0" presId="urn:microsoft.com/office/officeart/2005/8/layout/hierarchy5"/>
    <dgm:cxn modelId="{2085533D-E700-4108-8619-7D84583842A7}" type="presParOf" srcId="{2817A0D6-D6DB-4498-9BE4-36BEC1B1EAA9}" destId="{5F6F6DDF-D0C4-484D-9DE3-4F97385883C3}" srcOrd="0" destOrd="0" presId="urn:microsoft.com/office/officeart/2005/8/layout/hierarchy5"/>
    <dgm:cxn modelId="{82849541-7B21-4B2D-AA62-A13410F71AB2}" type="presParOf" srcId="{2817A0D6-D6DB-4498-9BE4-36BEC1B1EAA9}" destId="{F367F46F-842C-4DF4-A4AE-D4AD322D4172}" srcOrd="1" destOrd="0" presId="urn:microsoft.com/office/officeart/2005/8/layout/hierarchy5"/>
    <dgm:cxn modelId="{A8B8BE27-BA64-4B36-B376-620D147CE92C}" type="presParOf" srcId="{F367F46F-842C-4DF4-A4AE-D4AD322D4172}" destId="{21F1C1A2-42F3-4BDA-AB3D-7E33C969C079}" srcOrd="0" destOrd="0" presId="urn:microsoft.com/office/officeart/2005/8/layout/hierarchy5"/>
    <dgm:cxn modelId="{271AEABB-AC91-4832-97A7-DD2568ACB3BB}" type="presParOf" srcId="{21F1C1A2-42F3-4BDA-AB3D-7E33C969C079}" destId="{A3ED404D-7657-47D6-818B-3BE67A1CD4FB}" srcOrd="0" destOrd="0" presId="urn:microsoft.com/office/officeart/2005/8/layout/hierarchy5"/>
    <dgm:cxn modelId="{94A977B7-1F91-4B6B-9B5D-F0816E873B78}" type="presParOf" srcId="{F367F46F-842C-4DF4-A4AE-D4AD322D4172}" destId="{919B9503-1630-4B5F-A7EA-AF28EB4DD3C5}" srcOrd="1" destOrd="0" presId="urn:microsoft.com/office/officeart/2005/8/layout/hierarchy5"/>
    <dgm:cxn modelId="{DAAF340F-1296-451F-AB5D-A212E960FCC9}" type="presParOf" srcId="{919B9503-1630-4B5F-A7EA-AF28EB4DD3C5}" destId="{A78AC0B5-1B0B-43CB-81AD-8C8FF315BABE}" srcOrd="0" destOrd="0" presId="urn:microsoft.com/office/officeart/2005/8/layout/hierarchy5"/>
    <dgm:cxn modelId="{D68EE993-7D8D-4234-A3F7-3AC4F3C720F4}" type="presParOf" srcId="{919B9503-1630-4B5F-A7EA-AF28EB4DD3C5}" destId="{2A0CBA9E-7086-4767-B57D-98BCF027CAC1}" srcOrd="1" destOrd="0" presId="urn:microsoft.com/office/officeart/2005/8/layout/hierarchy5"/>
    <dgm:cxn modelId="{50B857F4-7B2B-48DB-86F0-8D4782455DE2}" type="presParOf" srcId="{F367F46F-842C-4DF4-A4AE-D4AD322D4172}" destId="{4C319AD0-44F7-4CF0-9764-F5F294B43764}" srcOrd="2" destOrd="0" presId="urn:microsoft.com/office/officeart/2005/8/layout/hierarchy5"/>
    <dgm:cxn modelId="{80901B80-3ED1-4CC5-85CE-296DAA38972C}" type="presParOf" srcId="{4C319AD0-44F7-4CF0-9764-F5F294B43764}" destId="{47545B1F-4F7A-47EE-9862-28FAC9F6EDFB}" srcOrd="0" destOrd="0" presId="urn:microsoft.com/office/officeart/2005/8/layout/hierarchy5"/>
    <dgm:cxn modelId="{3C235B4F-7BA9-4A1F-A5EF-369B926D2E7E}" type="presParOf" srcId="{F367F46F-842C-4DF4-A4AE-D4AD322D4172}" destId="{45CC68CA-D2DA-483C-908A-254B0E43031A}" srcOrd="3" destOrd="0" presId="urn:microsoft.com/office/officeart/2005/8/layout/hierarchy5"/>
    <dgm:cxn modelId="{1D38B008-A8D5-4907-A55F-3AD955F1F2EB}" type="presParOf" srcId="{45CC68CA-D2DA-483C-908A-254B0E43031A}" destId="{B9DE873E-9C36-45D8-9757-73FE91668ED1}" srcOrd="0" destOrd="0" presId="urn:microsoft.com/office/officeart/2005/8/layout/hierarchy5"/>
    <dgm:cxn modelId="{775CFA98-F25D-4F23-A8F6-CFBE5744D291}" type="presParOf" srcId="{45CC68CA-D2DA-483C-908A-254B0E43031A}" destId="{D1576BF9-8503-4B3B-8064-434C1479199D}" srcOrd="1" destOrd="0" presId="urn:microsoft.com/office/officeart/2005/8/layout/hierarchy5"/>
    <dgm:cxn modelId="{308D1C37-6A46-4525-A03D-6E2E9C1688EF}" type="presParOf" srcId="{F367F46F-842C-4DF4-A4AE-D4AD322D4172}" destId="{A3A938C7-F381-4C00-B118-344ED06123C3}" srcOrd="4" destOrd="0" presId="urn:microsoft.com/office/officeart/2005/8/layout/hierarchy5"/>
    <dgm:cxn modelId="{D65C9630-E710-42D2-AD33-0D6F89E59742}" type="presParOf" srcId="{A3A938C7-F381-4C00-B118-344ED06123C3}" destId="{AFEAC2B6-6A72-4CC1-BA61-BCF1A4F38572}" srcOrd="0" destOrd="0" presId="urn:microsoft.com/office/officeart/2005/8/layout/hierarchy5"/>
    <dgm:cxn modelId="{928B8E56-4F0D-459F-9073-D26D0D5E3729}" type="presParOf" srcId="{F367F46F-842C-4DF4-A4AE-D4AD322D4172}" destId="{EC689D36-16AE-4820-A311-AC4A2B867DF4}" srcOrd="5" destOrd="0" presId="urn:microsoft.com/office/officeart/2005/8/layout/hierarchy5"/>
    <dgm:cxn modelId="{6DC8A3AC-60CA-4AFC-B9F5-BA7F1AF4785F}" type="presParOf" srcId="{EC689D36-16AE-4820-A311-AC4A2B867DF4}" destId="{0A754CBF-F952-42B7-AFE0-BF829FC534A6}" srcOrd="0" destOrd="0" presId="urn:microsoft.com/office/officeart/2005/8/layout/hierarchy5"/>
    <dgm:cxn modelId="{F0B183DE-5608-4831-B36C-63201F933D23}" type="presParOf" srcId="{EC689D36-16AE-4820-A311-AC4A2B867DF4}" destId="{8103F01C-1473-4E85-9222-7D6FB94C6260}" srcOrd="1" destOrd="0" presId="urn:microsoft.com/office/officeart/2005/8/layout/hierarchy5"/>
    <dgm:cxn modelId="{3F099E07-2F99-4F9B-A65D-78BDAF463E0E}" type="presParOf" srcId="{D6197177-DE58-4209-B506-B1C973CD3F61}" destId="{C1D7BBEF-786C-48E2-BADC-5AF573A4F5D6}" srcOrd="2" destOrd="0" presId="urn:microsoft.com/office/officeart/2005/8/layout/hierarchy5"/>
    <dgm:cxn modelId="{2518AA86-857F-4C49-8E6E-EE4EB6F22225}" type="presParOf" srcId="{C1D7BBEF-786C-48E2-BADC-5AF573A4F5D6}" destId="{E4E98960-2CED-4FB5-B102-C729F4FD88AD}" srcOrd="0" destOrd="0" presId="urn:microsoft.com/office/officeart/2005/8/layout/hierarchy5"/>
    <dgm:cxn modelId="{6EF886D9-5351-4495-85AA-B30F318D5B26}" type="presParOf" srcId="{D6197177-DE58-4209-B506-B1C973CD3F61}" destId="{D2987720-6291-42C8-AFAF-D5D831651EBB}" srcOrd="3" destOrd="0" presId="urn:microsoft.com/office/officeart/2005/8/layout/hierarchy5"/>
    <dgm:cxn modelId="{C2D2DBD3-6C23-45CD-8A2A-A05D4114FF6A}" type="presParOf" srcId="{D2987720-6291-42C8-AFAF-D5D831651EBB}" destId="{81ABE3BA-4770-42C9-88D8-5DC0845E1800}" srcOrd="0" destOrd="0" presId="urn:microsoft.com/office/officeart/2005/8/layout/hierarchy5"/>
    <dgm:cxn modelId="{6A8E6FCC-D00E-48AB-B20E-943C39134F27}" type="presParOf" srcId="{D2987720-6291-42C8-AFAF-D5D831651EBB}" destId="{62794A54-4AE3-4F04-98C0-C73F42FA683F}" srcOrd="1" destOrd="0" presId="urn:microsoft.com/office/officeart/2005/8/layout/hierarchy5"/>
    <dgm:cxn modelId="{966AB036-8BDE-4410-9A53-85750E35B1C3}" type="presParOf" srcId="{62794A54-4AE3-4F04-98C0-C73F42FA683F}" destId="{A7C73A19-652B-45FD-9B8E-172DA18C8DE7}" srcOrd="0" destOrd="0" presId="urn:microsoft.com/office/officeart/2005/8/layout/hierarchy5"/>
    <dgm:cxn modelId="{AC098B55-0632-4F65-AA52-83081C69C237}" type="presParOf" srcId="{A7C73A19-652B-45FD-9B8E-172DA18C8DE7}" destId="{DA9C6FE3-0DD2-4BF2-9C8E-9BC9DDFF6959}" srcOrd="0" destOrd="0" presId="urn:microsoft.com/office/officeart/2005/8/layout/hierarchy5"/>
    <dgm:cxn modelId="{B94CAFAB-3838-486B-9375-5A90895F6485}" type="presParOf" srcId="{62794A54-4AE3-4F04-98C0-C73F42FA683F}" destId="{A020C02A-8BEC-4F87-9633-DCADD89D9D49}" srcOrd="1" destOrd="0" presId="urn:microsoft.com/office/officeart/2005/8/layout/hierarchy5"/>
    <dgm:cxn modelId="{5B2FB0D6-21B6-4FB0-947F-0FC1E02E6DE9}" type="presParOf" srcId="{A020C02A-8BEC-4F87-9633-DCADD89D9D49}" destId="{E8BE728A-F8F4-4016-BE23-5627123C3BF1}" srcOrd="0" destOrd="0" presId="urn:microsoft.com/office/officeart/2005/8/layout/hierarchy5"/>
    <dgm:cxn modelId="{D2EADF69-7268-4B53-BFB8-EA7E9EA2F182}" type="presParOf" srcId="{A020C02A-8BEC-4F87-9633-DCADD89D9D49}" destId="{A124A07B-7CF9-4F9E-BA4D-E10C0506BFCE}" srcOrd="1" destOrd="0" presId="urn:microsoft.com/office/officeart/2005/8/layout/hierarchy5"/>
    <dgm:cxn modelId="{D45C81B6-BA25-4AFF-AF92-9B06132BCAB0}" type="presParOf" srcId="{0FA19F5D-C534-4A46-88F9-93DE30A79AD3}" destId="{14F5E163-96B0-4869-BEF0-CA04ABAE2473}" srcOrd="1" destOrd="0" presId="urn:microsoft.com/office/officeart/2005/8/layout/hierarchy5"/>
    <dgm:cxn modelId="{BB6E070B-81D1-4715-A5E0-04C07286DE2F}" type="presParOf" srcId="{14F5E163-96B0-4869-BEF0-CA04ABAE2473}" destId="{A25CAE5C-EF46-4F31-AE98-9BB63E9F9B3B}" srcOrd="0" destOrd="0" presId="urn:microsoft.com/office/officeart/2005/8/layout/hierarchy5"/>
    <dgm:cxn modelId="{E0FD478D-EE9D-4705-A4D1-261F24C4B0F9}" type="presParOf" srcId="{A25CAE5C-EF46-4F31-AE98-9BB63E9F9B3B}" destId="{B3551736-CA06-43AC-A440-24B98B666A4B}" srcOrd="0" destOrd="0" presId="urn:microsoft.com/office/officeart/2005/8/layout/hierarchy5"/>
    <dgm:cxn modelId="{AE4AD089-C45D-4AFA-B8A5-A34FA0C7907D}" type="presParOf" srcId="{A25CAE5C-EF46-4F31-AE98-9BB63E9F9B3B}" destId="{AA333D67-B1D5-4B41-BEB6-B739A70158B9}" srcOrd="1" destOrd="0" presId="urn:microsoft.com/office/officeart/2005/8/layout/hierarchy5"/>
    <dgm:cxn modelId="{7975E116-35B9-4FE5-9909-15DBC1B66210}" type="presParOf" srcId="{14F5E163-96B0-4869-BEF0-CA04ABAE2473}" destId="{5EDD29B6-14E2-415E-A35E-22F5F3D3AFF7}" srcOrd="1" destOrd="0" presId="urn:microsoft.com/office/officeart/2005/8/layout/hierarchy5"/>
    <dgm:cxn modelId="{3DB6624F-D771-4CC6-BF76-6A3F904BEECF}" type="presParOf" srcId="{5EDD29B6-14E2-415E-A35E-22F5F3D3AFF7}" destId="{DADDC191-3E74-40EA-B495-C8C432B97E8C}" srcOrd="0" destOrd="0" presId="urn:microsoft.com/office/officeart/2005/8/layout/hierarchy5"/>
    <dgm:cxn modelId="{00DDD3A9-7F37-4CF6-B2A6-1079C7C1AB21}" type="presParOf" srcId="{14F5E163-96B0-4869-BEF0-CA04ABAE2473}" destId="{6706337F-0DF0-4A24-ADBD-7D3E3B4D8DE3}" srcOrd="2" destOrd="0" presId="urn:microsoft.com/office/officeart/2005/8/layout/hierarchy5"/>
    <dgm:cxn modelId="{7801FADC-8FBD-4E16-B865-74C52F2277E5}" type="presParOf" srcId="{6706337F-0DF0-4A24-ADBD-7D3E3B4D8DE3}" destId="{E27E7BC9-DF77-499B-945A-AE929F145FC1}" srcOrd="0" destOrd="0" presId="urn:microsoft.com/office/officeart/2005/8/layout/hierarchy5"/>
    <dgm:cxn modelId="{8DDCFFA6-4F54-4582-BA73-B654D06489EA}" type="presParOf" srcId="{6706337F-0DF0-4A24-ADBD-7D3E3B4D8DE3}" destId="{A47F17CB-CC15-4BD4-9C67-F967D68696C1}" srcOrd="1" destOrd="0" presId="urn:microsoft.com/office/officeart/2005/8/layout/hierarchy5"/>
    <dgm:cxn modelId="{9E8C7548-DE5C-4E32-934B-59884416F1D9}" type="presParOf" srcId="{14F5E163-96B0-4869-BEF0-CA04ABAE2473}" destId="{43661618-7204-418C-A36B-6BF5656FE735}" srcOrd="3" destOrd="0" presId="urn:microsoft.com/office/officeart/2005/8/layout/hierarchy5"/>
    <dgm:cxn modelId="{7E8C45C9-85E7-46BD-87FE-478F066AC7D9}" type="presParOf" srcId="{43661618-7204-418C-A36B-6BF5656FE735}" destId="{FCB03183-FCF2-4B4D-BF11-17246CF690AD}" srcOrd="0" destOrd="0" presId="urn:microsoft.com/office/officeart/2005/8/layout/hierarchy5"/>
    <dgm:cxn modelId="{8C420B13-9B13-47D2-BDF4-C5F8917D5DEB}" type="presParOf" srcId="{14F5E163-96B0-4869-BEF0-CA04ABAE2473}" destId="{D0086788-B45C-4D69-9C6B-D35053FE8FF7}" srcOrd="4" destOrd="0" presId="urn:microsoft.com/office/officeart/2005/8/layout/hierarchy5"/>
    <dgm:cxn modelId="{B3134EB9-BECA-44BD-AB6B-CBF8F4B30903}" type="presParOf" srcId="{D0086788-B45C-4D69-9C6B-D35053FE8FF7}" destId="{89DF3847-4ADB-4377-A7AF-FD1B0534CE72}" srcOrd="0" destOrd="0" presId="urn:microsoft.com/office/officeart/2005/8/layout/hierarchy5"/>
    <dgm:cxn modelId="{BAEC15B1-7718-4049-BF89-522CBCDACA50}" type="presParOf" srcId="{D0086788-B45C-4D69-9C6B-D35053FE8FF7}" destId="{B8329D2F-9C07-4B28-A0F3-0668CC67303D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CAB4A19-EE97-4DC5-A45D-58C2CF3CEB2D}" type="doc">
      <dgm:prSet loTypeId="urn:microsoft.com/office/officeart/2008/layout/HalfCircleOrganizationChart" loCatId="hierarchy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IN"/>
        </a:p>
      </dgm:t>
    </dgm:pt>
    <dgm:pt modelId="{70BCEEAB-8038-45B2-97CB-7A632954298C}">
      <dgm:prSet phldrT="[Text]"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dirty="0" smtClean="0"/>
            <a:t>Sources</a:t>
          </a:r>
          <a:endParaRPr lang="en-IN" dirty="0"/>
        </a:p>
      </dgm:t>
    </dgm:pt>
    <dgm:pt modelId="{AB2F7F8D-DC98-47BB-83A2-2D5B8291AE80}" type="parTrans" cxnId="{F3C1B264-50E9-4C43-8797-ACF964A97DFD}">
      <dgm:prSet/>
      <dgm:spPr/>
      <dgm:t>
        <a:bodyPr/>
        <a:lstStyle/>
        <a:p>
          <a:endParaRPr lang="en-IN"/>
        </a:p>
      </dgm:t>
    </dgm:pt>
    <dgm:pt modelId="{3C972866-6B17-49BE-813E-A636FFD398A7}" type="sibTrans" cxnId="{F3C1B264-50E9-4C43-8797-ACF964A97DFD}">
      <dgm:prSet/>
      <dgm:spPr/>
      <dgm:t>
        <a:bodyPr/>
        <a:lstStyle/>
        <a:p>
          <a:endParaRPr lang="en-IN"/>
        </a:p>
      </dgm:t>
    </dgm:pt>
    <dgm:pt modelId="{5C00F891-66F5-41D5-944D-963718DF9374}">
      <dgm:prSet phldrT="[Text]"/>
      <dgm:spPr/>
      <dgm:t>
        <a:bodyPr/>
        <a:lstStyle/>
        <a:p>
          <a:r>
            <a:rPr lang="en-US" dirty="0" smtClean="0"/>
            <a:t>Fact Tables</a:t>
          </a:r>
          <a:endParaRPr lang="en-IN" dirty="0"/>
        </a:p>
      </dgm:t>
    </dgm:pt>
    <dgm:pt modelId="{82B2C2DC-F826-4551-B008-C8038443605A}" type="parTrans" cxnId="{38B1F741-962C-41FD-90DB-963D85DA2BA3}">
      <dgm:prSet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  <dgm:t>
        <a:bodyPr/>
        <a:lstStyle/>
        <a:p>
          <a:endParaRPr lang="en-IN"/>
        </a:p>
      </dgm:t>
    </dgm:pt>
    <dgm:pt modelId="{70333F6E-A57F-4CC3-B1DB-9077AE9D4159}" type="sibTrans" cxnId="{38B1F741-962C-41FD-90DB-963D85DA2BA3}">
      <dgm:prSet/>
      <dgm:spPr/>
      <dgm:t>
        <a:bodyPr/>
        <a:lstStyle/>
        <a:p>
          <a:endParaRPr lang="en-IN"/>
        </a:p>
      </dgm:t>
    </dgm:pt>
    <dgm:pt modelId="{0998EA6C-4D31-402B-8287-5A2BD7C60DB4}">
      <dgm:prSet phldrT="[Text]"/>
      <dgm:spPr/>
      <dgm:t>
        <a:bodyPr/>
        <a:lstStyle/>
        <a:p>
          <a:r>
            <a:rPr lang="en-US" dirty="0" smtClean="0"/>
            <a:t>Dimension Tables</a:t>
          </a:r>
          <a:endParaRPr lang="en-IN" dirty="0"/>
        </a:p>
      </dgm:t>
    </dgm:pt>
    <dgm:pt modelId="{2465B9FB-B5EF-4175-882E-501613F3EACE}" type="sibTrans" cxnId="{60613FDA-00D2-49B3-A2A1-BC805AB94FB2}">
      <dgm:prSet/>
      <dgm:spPr/>
      <dgm:t>
        <a:bodyPr/>
        <a:lstStyle/>
        <a:p>
          <a:endParaRPr lang="en-IN"/>
        </a:p>
      </dgm:t>
    </dgm:pt>
    <dgm:pt modelId="{3D6B5696-950B-4AD0-8EF7-54A856AE8F04}" type="parTrans" cxnId="{60613FDA-00D2-49B3-A2A1-BC805AB94FB2}">
      <dgm:prSet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  <dgm:t>
        <a:bodyPr/>
        <a:lstStyle/>
        <a:p>
          <a:endParaRPr lang="en-IN"/>
        </a:p>
      </dgm:t>
    </dgm:pt>
    <dgm:pt modelId="{841E7E37-0B9B-4098-83A1-92783F61467D}">
      <dgm:prSet phldrT="[Text]"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dirty="0" smtClean="0"/>
            <a:t>Staging</a:t>
          </a:r>
        </a:p>
        <a:p>
          <a:r>
            <a:rPr lang="en-US" dirty="0" smtClean="0"/>
            <a:t>Tables</a:t>
          </a:r>
          <a:endParaRPr lang="en-IN" dirty="0"/>
        </a:p>
      </dgm:t>
    </dgm:pt>
    <dgm:pt modelId="{85FE99E7-FE95-4F97-AE7C-D9C5971386AE}" type="parTrans" cxnId="{88538436-DEEE-4CBB-80CE-AB832D28522A}">
      <dgm:prSet/>
      <dgm:spPr/>
      <dgm:t>
        <a:bodyPr/>
        <a:lstStyle/>
        <a:p>
          <a:endParaRPr lang="en-IN"/>
        </a:p>
      </dgm:t>
    </dgm:pt>
    <dgm:pt modelId="{1597FA70-C4A8-4802-A58F-B25E40F4DD09}" type="sibTrans" cxnId="{88538436-DEEE-4CBB-80CE-AB832D28522A}">
      <dgm:prSet/>
      <dgm:spPr/>
      <dgm:t>
        <a:bodyPr/>
        <a:lstStyle/>
        <a:p>
          <a:endParaRPr lang="en-IN"/>
        </a:p>
      </dgm:t>
    </dgm:pt>
    <dgm:pt modelId="{03262F7C-8A7E-4A50-9085-080E750D4D0B}" type="pres">
      <dgm:prSet presAssocID="{2CAB4A19-EE97-4DC5-A45D-58C2CF3CEB2D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D94BAEE3-F5FC-4519-9CD4-83B8320C7633}" type="pres">
      <dgm:prSet presAssocID="{70BCEEAB-8038-45B2-97CB-7A632954298C}" presName="hierRoot1" presStyleCnt="0">
        <dgm:presLayoutVars>
          <dgm:hierBranch val="init"/>
        </dgm:presLayoutVars>
      </dgm:prSet>
      <dgm:spPr/>
    </dgm:pt>
    <dgm:pt modelId="{A4909B00-2194-4441-B2D6-34CF58BFC8ED}" type="pres">
      <dgm:prSet presAssocID="{70BCEEAB-8038-45B2-97CB-7A632954298C}" presName="rootComposite1" presStyleCnt="0"/>
      <dgm:spPr/>
    </dgm:pt>
    <dgm:pt modelId="{082AD2EB-3179-4644-A25E-33821325BD4C}" type="pres">
      <dgm:prSet presAssocID="{70BCEEAB-8038-45B2-97CB-7A632954298C}" presName="rootText1" presStyleLbl="alignAcc1" presStyleIdx="0" presStyleCnt="0" custLinFactY="-72954" custLinFactNeighborX="85346" custLinFactNeighborY="-100000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24561664-068E-4EF3-8550-F59C83CE27AB}" type="pres">
      <dgm:prSet presAssocID="{70BCEEAB-8038-45B2-97CB-7A632954298C}" presName="topArc1" presStyleLbl="parChTrans1D1" presStyleIdx="0" presStyleCnt="8"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</dgm:pt>
    <dgm:pt modelId="{7851F099-4EE7-488C-9773-9A6C4B7DE051}" type="pres">
      <dgm:prSet presAssocID="{70BCEEAB-8038-45B2-97CB-7A632954298C}" presName="bottomArc1" presStyleLbl="parChTrans1D1" presStyleIdx="1" presStyleCnt="8"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</dgm:pt>
    <dgm:pt modelId="{6C0E4BF9-3D8F-4525-B27A-9E542047C27A}" type="pres">
      <dgm:prSet presAssocID="{70BCEEAB-8038-45B2-97CB-7A632954298C}" presName="topConnNode1" presStyleLbl="node1" presStyleIdx="0" presStyleCnt="0"/>
      <dgm:spPr/>
      <dgm:t>
        <a:bodyPr/>
        <a:lstStyle/>
        <a:p>
          <a:endParaRPr lang="en-IN"/>
        </a:p>
      </dgm:t>
    </dgm:pt>
    <dgm:pt modelId="{C11ED52A-BF72-409F-A5A0-3B0B4D8303CC}" type="pres">
      <dgm:prSet presAssocID="{70BCEEAB-8038-45B2-97CB-7A632954298C}" presName="hierChild2" presStyleCnt="0"/>
      <dgm:spPr/>
    </dgm:pt>
    <dgm:pt modelId="{AE3F93FA-D279-4A85-828F-D5963BE20927}" type="pres">
      <dgm:prSet presAssocID="{70BCEEAB-8038-45B2-97CB-7A632954298C}" presName="hierChild3" presStyleCnt="0"/>
      <dgm:spPr/>
    </dgm:pt>
    <dgm:pt modelId="{2E7A5C77-281A-4968-9DAA-454AFAB06023}" type="pres">
      <dgm:prSet presAssocID="{841E7E37-0B9B-4098-83A1-92783F61467D}" presName="hierRoot1" presStyleCnt="0">
        <dgm:presLayoutVars>
          <dgm:hierBranch val="init"/>
        </dgm:presLayoutVars>
      </dgm:prSet>
      <dgm:spPr/>
    </dgm:pt>
    <dgm:pt modelId="{E0162963-6BF7-4A12-81A3-701D549C3386}" type="pres">
      <dgm:prSet presAssocID="{841E7E37-0B9B-4098-83A1-92783F61467D}" presName="rootComposite1" presStyleCnt="0"/>
      <dgm:spPr/>
    </dgm:pt>
    <dgm:pt modelId="{337D9A63-EAA4-48F5-9E98-4B5D64F3BD6B}" type="pres">
      <dgm:prSet presAssocID="{841E7E37-0B9B-4098-83A1-92783F61467D}" presName="rootText1" presStyleLbl="alignAcc1" presStyleIdx="0" presStyleCnt="0" custScaleY="97889" custLinFactNeighborX="-32069" custLinFactNeighborY="42027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786530B0-CD4E-4267-84BE-F1D42AC71AB2}" type="pres">
      <dgm:prSet presAssocID="{841E7E37-0B9B-4098-83A1-92783F61467D}" presName="topArc1" presStyleLbl="parChTrans1D1" presStyleIdx="2" presStyleCnt="8"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</dgm:pt>
    <dgm:pt modelId="{58F05F09-3273-4220-BFED-F7DD9C7F6DC7}" type="pres">
      <dgm:prSet presAssocID="{841E7E37-0B9B-4098-83A1-92783F61467D}" presName="bottomArc1" presStyleLbl="parChTrans1D1" presStyleIdx="3" presStyleCnt="8"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</dgm:pt>
    <dgm:pt modelId="{6348B8E8-C8B0-4718-B1C9-AE7C9B0B39BA}" type="pres">
      <dgm:prSet presAssocID="{841E7E37-0B9B-4098-83A1-92783F61467D}" presName="topConnNode1" presStyleLbl="node1" presStyleIdx="0" presStyleCnt="0"/>
      <dgm:spPr/>
      <dgm:t>
        <a:bodyPr/>
        <a:lstStyle/>
        <a:p>
          <a:endParaRPr lang="en-IN"/>
        </a:p>
      </dgm:t>
    </dgm:pt>
    <dgm:pt modelId="{27B2B19B-59F7-42E1-9595-23DC3DB614C7}" type="pres">
      <dgm:prSet presAssocID="{841E7E37-0B9B-4098-83A1-92783F61467D}" presName="hierChild2" presStyleCnt="0"/>
      <dgm:spPr/>
    </dgm:pt>
    <dgm:pt modelId="{DB8EBAE3-541E-43B3-B30D-CE709FB87350}" type="pres">
      <dgm:prSet presAssocID="{82B2C2DC-F826-4551-B008-C8038443605A}" presName="Name28" presStyleLbl="parChTrans1D2" presStyleIdx="0" presStyleCnt="2" custSzY="434495"/>
      <dgm:spPr/>
      <dgm:t>
        <a:bodyPr/>
        <a:lstStyle/>
        <a:p>
          <a:endParaRPr lang="en-IN"/>
        </a:p>
      </dgm:t>
    </dgm:pt>
    <dgm:pt modelId="{D73856E4-A751-4D80-9E9D-D0133B60E78F}" type="pres">
      <dgm:prSet presAssocID="{5C00F891-66F5-41D5-944D-963718DF9374}" presName="hierRoot2" presStyleCnt="0">
        <dgm:presLayoutVars>
          <dgm:hierBranch val="init"/>
        </dgm:presLayoutVars>
      </dgm:prSet>
      <dgm:spPr/>
    </dgm:pt>
    <dgm:pt modelId="{02BB8468-93C6-4702-ABBB-A51D45663328}" type="pres">
      <dgm:prSet presAssocID="{5C00F891-66F5-41D5-944D-963718DF9374}" presName="rootComposite2" presStyleCnt="0"/>
      <dgm:spPr/>
    </dgm:pt>
    <dgm:pt modelId="{5E21B77A-8860-4219-B2BE-95F429C91BBA}" type="pres">
      <dgm:prSet presAssocID="{5C00F891-66F5-41D5-944D-963718DF9374}" presName="rootText2" presStyleLbl="alignAcc1" presStyleIdx="0" presStyleCnt="0" custScaleY="97889" custLinFactNeighborX="-28966" custLinFactNeighborY="90520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54F7EABE-C26E-4E75-8E88-F8B9D57128FF}" type="pres">
      <dgm:prSet presAssocID="{5C00F891-66F5-41D5-944D-963718DF9374}" presName="topArc2" presStyleLbl="parChTrans1D1" presStyleIdx="4" presStyleCnt="8"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</dgm:pt>
    <dgm:pt modelId="{09562BCE-8281-4FE9-8AD3-BB3035E47DB6}" type="pres">
      <dgm:prSet presAssocID="{5C00F891-66F5-41D5-944D-963718DF9374}" presName="bottomArc2" presStyleLbl="parChTrans1D1" presStyleIdx="5" presStyleCnt="8"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</dgm:pt>
    <dgm:pt modelId="{567E20E6-7C4F-4BD1-883D-D403C5AADDFC}" type="pres">
      <dgm:prSet presAssocID="{5C00F891-66F5-41D5-944D-963718DF9374}" presName="topConnNode2" presStyleLbl="node2" presStyleIdx="0" presStyleCnt="0"/>
      <dgm:spPr/>
      <dgm:t>
        <a:bodyPr/>
        <a:lstStyle/>
        <a:p>
          <a:endParaRPr lang="en-IN"/>
        </a:p>
      </dgm:t>
    </dgm:pt>
    <dgm:pt modelId="{B96B2BE7-C7B5-46A7-A267-61F92FC47B66}" type="pres">
      <dgm:prSet presAssocID="{5C00F891-66F5-41D5-944D-963718DF9374}" presName="hierChild4" presStyleCnt="0"/>
      <dgm:spPr/>
    </dgm:pt>
    <dgm:pt modelId="{289AA359-9040-4D79-A831-CF1FE1F9DA8F}" type="pres">
      <dgm:prSet presAssocID="{5C00F891-66F5-41D5-944D-963718DF9374}" presName="hierChild5" presStyleCnt="0"/>
      <dgm:spPr/>
    </dgm:pt>
    <dgm:pt modelId="{F64CAE55-A298-4E6F-9555-77AA53F5D685}" type="pres">
      <dgm:prSet presAssocID="{3D6B5696-950B-4AD0-8EF7-54A856AE8F04}" presName="Name28" presStyleLbl="parChTrans1D2" presStyleIdx="1" presStyleCnt="2" custSzY="434495"/>
      <dgm:spPr/>
      <dgm:t>
        <a:bodyPr/>
        <a:lstStyle/>
        <a:p>
          <a:endParaRPr lang="en-IN"/>
        </a:p>
      </dgm:t>
    </dgm:pt>
    <dgm:pt modelId="{9E8B02B6-B2A1-4CB0-8C0D-D57730BC4916}" type="pres">
      <dgm:prSet presAssocID="{0998EA6C-4D31-402B-8287-5A2BD7C60DB4}" presName="hierRoot2" presStyleCnt="0">
        <dgm:presLayoutVars>
          <dgm:hierBranch val="init"/>
        </dgm:presLayoutVars>
      </dgm:prSet>
      <dgm:spPr/>
    </dgm:pt>
    <dgm:pt modelId="{E75777FC-7599-45F9-AB6E-02B702FF093B}" type="pres">
      <dgm:prSet presAssocID="{0998EA6C-4D31-402B-8287-5A2BD7C60DB4}" presName="rootComposite2" presStyleCnt="0"/>
      <dgm:spPr/>
    </dgm:pt>
    <dgm:pt modelId="{B0B71E8F-D96D-47A2-AAEF-B7DDE5250AA3}" type="pres">
      <dgm:prSet presAssocID="{0998EA6C-4D31-402B-8287-5A2BD7C60DB4}" presName="rootText2" presStyleLbl="alignAcc1" presStyleIdx="0" presStyleCnt="0" custScaleY="97889" custLinFactNeighborX="-28966" custLinFactNeighborY="90520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34E348D3-83C7-4EF8-9365-6D7708C8F3A9}" type="pres">
      <dgm:prSet presAssocID="{0998EA6C-4D31-402B-8287-5A2BD7C60DB4}" presName="topArc2" presStyleLbl="parChTrans1D1" presStyleIdx="6" presStyleCnt="8"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</dgm:pt>
    <dgm:pt modelId="{57FF7FA2-0A0D-417B-B05D-386D6E11453E}" type="pres">
      <dgm:prSet presAssocID="{0998EA6C-4D31-402B-8287-5A2BD7C60DB4}" presName="bottomArc2" presStyleLbl="parChTrans1D1" presStyleIdx="7" presStyleCnt="8"/>
      <dgm:spPr>
        <a:effectLst>
          <a:glow rad="63500">
            <a:schemeClr val="accent1">
              <a:satMod val="175000"/>
              <a:alpha val="40000"/>
            </a:schemeClr>
          </a:glow>
        </a:effectLst>
      </dgm:spPr>
    </dgm:pt>
    <dgm:pt modelId="{FC2B525E-0E25-40E0-85F2-97E2A6EBE3B3}" type="pres">
      <dgm:prSet presAssocID="{0998EA6C-4D31-402B-8287-5A2BD7C60DB4}" presName="topConnNode2" presStyleLbl="node2" presStyleIdx="0" presStyleCnt="0"/>
      <dgm:spPr/>
      <dgm:t>
        <a:bodyPr/>
        <a:lstStyle/>
        <a:p>
          <a:endParaRPr lang="en-IN"/>
        </a:p>
      </dgm:t>
    </dgm:pt>
    <dgm:pt modelId="{CD6AC3C6-5E4B-49E9-BF01-C5A536FF32D0}" type="pres">
      <dgm:prSet presAssocID="{0998EA6C-4D31-402B-8287-5A2BD7C60DB4}" presName="hierChild4" presStyleCnt="0"/>
      <dgm:spPr/>
    </dgm:pt>
    <dgm:pt modelId="{9C8DE974-861C-4037-ABFC-D48B12B1F7CB}" type="pres">
      <dgm:prSet presAssocID="{0998EA6C-4D31-402B-8287-5A2BD7C60DB4}" presName="hierChild5" presStyleCnt="0"/>
      <dgm:spPr/>
    </dgm:pt>
    <dgm:pt modelId="{4B4DB491-1320-4B24-8DFC-0006CF9B2CB5}" type="pres">
      <dgm:prSet presAssocID="{841E7E37-0B9B-4098-83A1-92783F61467D}" presName="hierChild3" presStyleCnt="0"/>
      <dgm:spPr/>
    </dgm:pt>
  </dgm:ptLst>
  <dgm:cxnLst>
    <dgm:cxn modelId="{4F74E7BD-1E94-4FE6-9AEA-E24C7067B070}" type="presOf" srcId="{70BCEEAB-8038-45B2-97CB-7A632954298C}" destId="{082AD2EB-3179-4644-A25E-33821325BD4C}" srcOrd="0" destOrd="0" presId="urn:microsoft.com/office/officeart/2008/layout/HalfCircleOrganizationChart"/>
    <dgm:cxn modelId="{131C6703-ECAC-45FE-A1F9-5340A9A7BB64}" type="presOf" srcId="{841E7E37-0B9B-4098-83A1-92783F61467D}" destId="{337D9A63-EAA4-48F5-9E98-4B5D64F3BD6B}" srcOrd="0" destOrd="0" presId="urn:microsoft.com/office/officeart/2008/layout/HalfCircleOrganizationChart"/>
    <dgm:cxn modelId="{AA7884A6-3BEC-4F39-A4F5-425CC613EA0C}" type="presOf" srcId="{2CAB4A19-EE97-4DC5-A45D-58C2CF3CEB2D}" destId="{03262F7C-8A7E-4A50-9085-080E750D4D0B}" srcOrd="0" destOrd="0" presId="urn:microsoft.com/office/officeart/2008/layout/HalfCircleOrganizationChart"/>
    <dgm:cxn modelId="{88538436-DEEE-4CBB-80CE-AB832D28522A}" srcId="{2CAB4A19-EE97-4DC5-A45D-58C2CF3CEB2D}" destId="{841E7E37-0B9B-4098-83A1-92783F61467D}" srcOrd="1" destOrd="0" parTransId="{85FE99E7-FE95-4F97-AE7C-D9C5971386AE}" sibTransId="{1597FA70-C4A8-4802-A58F-B25E40F4DD09}"/>
    <dgm:cxn modelId="{AD7B80EC-51A3-4461-B750-E5FCE8862A23}" type="presOf" srcId="{70BCEEAB-8038-45B2-97CB-7A632954298C}" destId="{6C0E4BF9-3D8F-4525-B27A-9E542047C27A}" srcOrd="1" destOrd="0" presId="urn:microsoft.com/office/officeart/2008/layout/HalfCircleOrganizationChart"/>
    <dgm:cxn modelId="{B3021C15-FE0E-4B90-8DD5-A47E334DAE06}" type="presOf" srcId="{5C00F891-66F5-41D5-944D-963718DF9374}" destId="{5E21B77A-8860-4219-B2BE-95F429C91BBA}" srcOrd="0" destOrd="0" presId="urn:microsoft.com/office/officeart/2008/layout/HalfCircleOrganizationChart"/>
    <dgm:cxn modelId="{CE19F03E-8C30-42C0-90C6-943F9D9971EB}" type="presOf" srcId="{3D6B5696-950B-4AD0-8EF7-54A856AE8F04}" destId="{F64CAE55-A298-4E6F-9555-77AA53F5D685}" srcOrd="0" destOrd="0" presId="urn:microsoft.com/office/officeart/2008/layout/HalfCircleOrganizationChart"/>
    <dgm:cxn modelId="{299B6373-D2F3-40DD-B148-0EC037309E98}" type="presOf" srcId="{0998EA6C-4D31-402B-8287-5A2BD7C60DB4}" destId="{B0B71E8F-D96D-47A2-AAEF-B7DDE5250AA3}" srcOrd="0" destOrd="0" presId="urn:microsoft.com/office/officeart/2008/layout/HalfCircleOrganizationChart"/>
    <dgm:cxn modelId="{38B1F741-962C-41FD-90DB-963D85DA2BA3}" srcId="{841E7E37-0B9B-4098-83A1-92783F61467D}" destId="{5C00F891-66F5-41D5-944D-963718DF9374}" srcOrd="0" destOrd="0" parTransId="{82B2C2DC-F826-4551-B008-C8038443605A}" sibTransId="{70333F6E-A57F-4CC3-B1DB-9077AE9D4159}"/>
    <dgm:cxn modelId="{60613FDA-00D2-49B3-A2A1-BC805AB94FB2}" srcId="{841E7E37-0B9B-4098-83A1-92783F61467D}" destId="{0998EA6C-4D31-402B-8287-5A2BD7C60DB4}" srcOrd="1" destOrd="0" parTransId="{3D6B5696-950B-4AD0-8EF7-54A856AE8F04}" sibTransId="{2465B9FB-B5EF-4175-882E-501613F3EACE}"/>
    <dgm:cxn modelId="{C1E70F59-93F5-4AD9-B9A2-164E20F7C7BC}" type="presOf" srcId="{841E7E37-0B9B-4098-83A1-92783F61467D}" destId="{6348B8E8-C8B0-4718-B1C9-AE7C9B0B39BA}" srcOrd="1" destOrd="0" presId="urn:microsoft.com/office/officeart/2008/layout/HalfCircleOrganizationChart"/>
    <dgm:cxn modelId="{A1B8D495-BB5F-475E-9A3A-7326940BB376}" type="presOf" srcId="{0998EA6C-4D31-402B-8287-5A2BD7C60DB4}" destId="{FC2B525E-0E25-40E0-85F2-97E2A6EBE3B3}" srcOrd="1" destOrd="0" presId="urn:microsoft.com/office/officeart/2008/layout/HalfCircleOrganizationChart"/>
    <dgm:cxn modelId="{B947A698-E67D-4E3C-AA65-7169F417BAB2}" type="presOf" srcId="{82B2C2DC-F826-4551-B008-C8038443605A}" destId="{DB8EBAE3-541E-43B3-B30D-CE709FB87350}" srcOrd="0" destOrd="0" presId="urn:microsoft.com/office/officeart/2008/layout/HalfCircleOrganizationChart"/>
    <dgm:cxn modelId="{F3C1B264-50E9-4C43-8797-ACF964A97DFD}" srcId="{2CAB4A19-EE97-4DC5-A45D-58C2CF3CEB2D}" destId="{70BCEEAB-8038-45B2-97CB-7A632954298C}" srcOrd="0" destOrd="0" parTransId="{AB2F7F8D-DC98-47BB-83A2-2D5B8291AE80}" sibTransId="{3C972866-6B17-49BE-813E-A636FFD398A7}"/>
    <dgm:cxn modelId="{641A8950-F993-4D5C-B255-45E210A5D7F8}" type="presOf" srcId="{5C00F891-66F5-41D5-944D-963718DF9374}" destId="{567E20E6-7C4F-4BD1-883D-D403C5AADDFC}" srcOrd="1" destOrd="0" presId="urn:microsoft.com/office/officeart/2008/layout/HalfCircleOrganizationChart"/>
    <dgm:cxn modelId="{C7D8821D-7E6F-4D11-B4B2-99F943FA5AFB}" type="presParOf" srcId="{03262F7C-8A7E-4A50-9085-080E750D4D0B}" destId="{D94BAEE3-F5FC-4519-9CD4-83B8320C7633}" srcOrd="0" destOrd="0" presId="urn:microsoft.com/office/officeart/2008/layout/HalfCircleOrganizationChart"/>
    <dgm:cxn modelId="{2F8D9D2C-4226-42B1-B96D-C9B6BB5A472E}" type="presParOf" srcId="{D94BAEE3-F5FC-4519-9CD4-83B8320C7633}" destId="{A4909B00-2194-4441-B2D6-34CF58BFC8ED}" srcOrd="0" destOrd="0" presId="urn:microsoft.com/office/officeart/2008/layout/HalfCircleOrganizationChart"/>
    <dgm:cxn modelId="{FCC403F6-94A2-4E2D-BBC2-DF37F10D6858}" type="presParOf" srcId="{A4909B00-2194-4441-B2D6-34CF58BFC8ED}" destId="{082AD2EB-3179-4644-A25E-33821325BD4C}" srcOrd="0" destOrd="0" presId="urn:microsoft.com/office/officeart/2008/layout/HalfCircleOrganizationChart"/>
    <dgm:cxn modelId="{439613B2-063D-478A-A1A3-47646191CD7C}" type="presParOf" srcId="{A4909B00-2194-4441-B2D6-34CF58BFC8ED}" destId="{24561664-068E-4EF3-8550-F59C83CE27AB}" srcOrd="1" destOrd="0" presId="urn:microsoft.com/office/officeart/2008/layout/HalfCircleOrganizationChart"/>
    <dgm:cxn modelId="{AF80929F-A890-43E8-903F-8B6CE455ED6E}" type="presParOf" srcId="{A4909B00-2194-4441-B2D6-34CF58BFC8ED}" destId="{7851F099-4EE7-488C-9773-9A6C4B7DE051}" srcOrd="2" destOrd="0" presId="urn:microsoft.com/office/officeart/2008/layout/HalfCircleOrganizationChart"/>
    <dgm:cxn modelId="{99F7D685-164E-434F-9F96-6CA9D43A20C8}" type="presParOf" srcId="{A4909B00-2194-4441-B2D6-34CF58BFC8ED}" destId="{6C0E4BF9-3D8F-4525-B27A-9E542047C27A}" srcOrd="3" destOrd="0" presId="urn:microsoft.com/office/officeart/2008/layout/HalfCircleOrganizationChart"/>
    <dgm:cxn modelId="{F6AEEF84-EF0D-4CFE-BC58-102EA14476F4}" type="presParOf" srcId="{D94BAEE3-F5FC-4519-9CD4-83B8320C7633}" destId="{C11ED52A-BF72-409F-A5A0-3B0B4D8303CC}" srcOrd="1" destOrd="0" presId="urn:microsoft.com/office/officeart/2008/layout/HalfCircleOrganizationChart"/>
    <dgm:cxn modelId="{408D9763-686C-483F-9CC9-0743A15F64AD}" type="presParOf" srcId="{D94BAEE3-F5FC-4519-9CD4-83B8320C7633}" destId="{AE3F93FA-D279-4A85-828F-D5963BE20927}" srcOrd="2" destOrd="0" presId="urn:microsoft.com/office/officeart/2008/layout/HalfCircleOrganizationChart"/>
    <dgm:cxn modelId="{4758951E-43ED-4401-B05C-2DB0935CAC54}" type="presParOf" srcId="{03262F7C-8A7E-4A50-9085-080E750D4D0B}" destId="{2E7A5C77-281A-4968-9DAA-454AFAB06023}" srcOrd="1" destOrd="0" presId="urn:microsoft.com/office/officeart/2008/layout/HalfCircleOrganizationChart"/>
    <dgm:cxn modelId="{2987C4C3-76F3-498F-BC19-A2653F06FE88}" type="presParOf" srcId="{2E7A5C77-281A-4968-9DAA-454AFAB06023}" destId="{E0162963-6BF7-4A12-81A3-701D549C3386}" srcOrd="0" destOrd="0" presId="urn:microsoft.com/office/officeart/2008/layout/HalfCircleOrganizationChart"/>
    <dgm:cxn modelId="{CC30C276-06C7-4855-80F6-F8F20D54BE72}" type="presParOf" srcId="{E0162963-6BF7-4A12-81A3-701D549C3386}" destId="{337D9A63-EAA4-48F5-9E98-4B5D64F3BD6B}" srcOrd="0" destOrd="0" presId="urn:microsoft.com/office/officeart/2008/layout/HalfCircleOrganizationChart"/>
    <dgm:cxn modelId="{95EA54A3-0580-4A3B-9F52-9E662E5EED45}" type="presParOf" srcId="{E0162963-6BF7-4A12-81A3-701D549C3386}" destId="{786530B0-CD4E-4267-84BE-F1D42AC71AB2}" srcOrd="1" destOrd="0" presId="urn:microsoft.com/office/officeart/2008/layout/HalfCircleOrganizationChart"/>
    <dgm:cxn modelId="{B7B48A1A-FC65-417A-884F-06796CAEE9F8}" type="presParOf" srcId="{E0162963-6BF7-4A12-81A3-701D549C3386}" destId="{58F05F09-3273-4220-BFED-F7DD9C7F6DC7}" srcOrd="2" destOrd="0" presId="urn:microsoft.com/office/officeart/2008/layout/HalfCircleOrganizationChart"/>
    <dgm:cxn modelId="{EEEE0BA4-56B7-432D-A558-385439661B80}" type="presParOf" srcId="{E0162963-6BF7-4A12-81A3-701D549C3386}" destId="{6348B8E8-C8B0-4718-B1C9-AE7C9B0B39BA}" srcOrd="3" destOrd="0" presId="urn:microsoft.com/office/officeart/2008/layout/HalfCircleOrganizationChart"/>
    <dgm:cxn modelId="{DBB21E50-0781-4687-80A1-A6AA7A5A7CFD}" type="presParOf" srcId="{2E7A5C77-281A-4968-9DAA-454AFAB06023}" destId="{27B2B19B-59F7-42E1-9595-23DC3DB614C7}" srcOrd="1" destOrd="0" presId="urn:microsoft.com/office/officeart/2008/layout/HalfCircleOrganizationChart"/>
    <dgm:cxn modelId="{55653B5C-B4EA-47DD-8A6E-C71F50E0EA78}" type="presParOf" srcId="{27B2B19B-59F7-42E1-9595-23DC3DB614C7}" destId="{DB8EBAE3-541E-43B3-B30D-CE709FB87350}" srcOrd="0" destOrd="0" presId="urn:microsoft.com/office/officeart/2008/layout/HalfCircleOrganizationChart"/>
    <dgm:cxn modelId="{693AFD67-0B67-4B9B-8D4F-0D8B33257BD0}" type="presParOf" srcId="{27B2B19B-59F7-42E1-9595-23DC3DB614C7}" destId="{D73856E4-A751-4D80-9E9D-D0133B60E78F}" srcOrd="1" destOrd="0" presId="urn:microsoft.com/office/officeart/2008/layout/HalfCircleOrganizationChart"/>
    <dgm:cxn modelId="{86CAB6F4-D469-4D96-A202-CEAB121C7E98}" type="presParOf" srcId="{D73856E4-A751-4D80-9E9D-D0133B60E78F}" destId="{02BB8468-93C6-4702-ABBB-A51D45663328}" srcOrd="0" destOrd="0" presId="urn:microsoft.com/office/officeart/2008/layout/HalfCircleOrganizationChart"/>
    <dgm:cxn modelId="{D59C8C49-0721-4A27-B33A-66F2836FF8AC}" type="presParOf" srcId="{02BB8468-93C6-4702-ABBB-A51D45663328}" destId="{5E21B77A-8860-4219-B2BE-95F429C91BBA}" srcOrd="0" destOrd="0" presId="urn:microsoft.com/office/officeart/2008/layout/HalfCircleOrganizationChart"/>
    <dgm:cxn modelId="{83BF14B1-CCAF-4BCD-A0DB-AF305E1E8A0B}" type="presParOf" srcId="{02BB8468-93C6-4702-ABBB-A51D45663328}" destId="{54F7EABE-C26E-4E75-8E88-F8B9D57128FF}" srcOrd="1" destOrd="0" presId="urn:microsoft.com/office/officeart/2008/layout/HalfCircleOrganizationChart"/>
    <dgm:cxn modelId="{88B9F1A7-887E-4DEA-8D89-D15C7B5F6259}" type="presParOf" srcId="{02BB8468-93C6-4702-ABBB-A51D45663328}" destId="{09562BCE-8281-4FE9-8AD3-BB3035E47DB6}" srcOrd="2" destOrd="0" presId="urn:microsoft.com/office/officeart/2008/layout/HalfCircleOrganizationChart"/>
    <dgm:cxn modelId="{EC84F8DD-5528-4A13-A4E5-9FBE06F78DD9}" type="presParOf" srcId="{02BB8468-93C6-4702-ABBB-A51D45663328}" destId="{567E20E6-7C4F-4BD1-883D-D403C5AADDFC}" srcOrd="3" destOrd="0" presId="urn:microsoft.com/office/officeart/2008/layout/HalfCircleOrganizationChart"/>
    <dgm:cxn modelId="{1BBA2EB1-1D9A-46C7-9949-8342A8EC0E0C}" type="presParOf" srcId="{D73856E4-A751-4D80-9E9D-D0133B60E78F}" destId="{B96B2BE7-C7B5-46A7-A267-61F92FC47B66}" srcOrd="1" destOrd="0" presId="urn:microsoft.com/office/officeart/2008/layout/HalfCircleOrganizationChart"/>
    <dgm:cxn modelId="{B3A455FB-B358-4D5B-8C2D-88ED95521BD1}" type="presParOf" srcId="{D73856E4-A751-4D80-9E9D-D0133B60E78F}" destId="{289AA359-9040-4D79-A831-CF1FE1F9DA8F}" srcOrd="2" destOrd="0" presId="urn:microsoft.com/office/officeart/2008/layout/HalfCircleOrganizationChart"/>
    <dgm:cxn modelId="{34C49B0D-9485-460B-9B02-7E1E42E82211}" type="presParOf" srcId="{27B2B19B-59F7-42E1-9595-23DC3DB614C7}" destId="{F64CAE55-A298-4E6F-9555-77AA53F5D685}" srcOrd="2" destOrd="0" presId="urn:microsoft.com/office/officeart/2008/layout/HalfCircleOrganizationChart"/>
    <dgm:cxn modelId="{E5550BD6-A6AA-4AC8-B1DC-F7CA4BD50BCB}" type="presParOf" srcId="{27B2B19B-59F7-42E1-9595-23DC3DB614C7}" destId="{9E8B02B6-B2A1-4CB0-8C0D-D57730BC4916}" srcOrd="3" destOrd="0" presId="urn:microsoft.com/office/officeart/2008/layout/HalfCircleOrganizationChart"/>
    <dgm:cxn modelId="{62ED4FC8-7A30-4007-949E-A5380369A8E3}" type="presParOf" srcId="{9E8B02B6-B2A1-4CB0-8C0D-D57730BC4916}" destId="{E75777FC-7599-45F9-AB6E-02B702FF093B}" srcOrd="0" destOrd="0" presId="urn:microsoft.com/office/officeart/2008/layout/HalfCircleOrganizationChart"/>
    <dgm:cxn modelId="{8C482119-B89D-499F-A14D-4E5B40F84261}" type="presParOf" srcId="{E75777FC-7599-45F9-AB6E-02B702FF093B}" destId="{B0B71E8F-D96D-47A2-AAEF-B7DDE5250AA3}" srcOrd="0" destOrd="0" presId="urn:microsoft.com/office/officeart/2008/layout/HalfCircleOrganizationChart"/>
    <dgm:cxn modelId="{1AF80054-9C50-448E-955B-4448779A2DCD}" type="presParOf" srcId="{E75777FC-7599-45F9-AB6E-02B702FF093B}" destId="{34E348D3-83C7-4EF8-9365-6D7708C8F3A9}" srcOrd="1" destOrd="0" presId="urn:microsoft.com/office/officeart/2008/layout/HalfCircleOrganizationChart"/>
    <dgm:cxn modelId="{FAE70914-6BFB-48A1-9747-9D74F0C348EC}" type="presParOf" srcId="{E75777FC-7599-45F9-AB6E-02B702FF093B}" destId="{57FF7FA2-0A0D-417B-B05D-386D6E11453E}" srcOrd="2" destOrd="0" presId="urn:microsoft.com/office/officeart/2008/layout/HalfCircleOrganizationChart"/>
    <dgm:cxn modelId="{2910D07F-A53F-443A-B5BA-4EA345BF2BAE}" type="presParOf" srcId="{E75777FC-7599-45F9-AB6E-02B702FF093B}" destId="{FC2B525E-0E25-40E0-85F2-97E2A6EBE3B3}" srcOrd="3" destOrd="0" presId="urn:microsoft.com/office/officeart/2008/layout/HalfCircleOrganizationChart"/>
    <dgm:cxn modelId="{E3F6E47E-3661-4535-A2D0-CB56EA8DA853}" type="presParOf" srcId="{9E8B02B6-B2A1-4CB0-8C0D-D57730BC4916}" destId="{CD6AC3C6-5E4B-49E9-BF01-C5A536FF32D0}" srcOrd="1" destOrd="0" presId="urn:microsoft.com/office/officeart/2008/layout/HalfCircleOrganizationChart"/>
    <dgm:cxn modelId="{86CE5489-5E46-43A8-8D22-2D1FA5C3E0EF}" type="presParOf" srcId="{9E8B02B6-B2A1-4CB0-8C0D-D57730BC4916}" destId="{9C8DE974-861C-4037-ABFC-D48B12B1F7CB}" srcOrd="2" destOrd="0" presId="urn:microsoft.com/office/officeart/2008/layout/HalfCircleOrganizationChart"/>
    <dgm:cxn modelId="{8C9143B4-EAC1-4C59-AB4C-EBC25FAC2C70}" type="presParOf" srcId="{2E7A5C77-281A-4968-9DAA-454AFAB06023}" destId="{4B4DB491-1320-4B24-8DFC-0006CF9B2CB5}" srcOrd="2" destOrd="0" presId="urn:microsoft.com/office/officeart/2008/layout/HalfCircleOrganizationChart"/>
  </dgm:cxnLst>
  <dgm:bg>
    <a:noFill/>
    <a:effectLst/>
  </dgm:bg>
  <dgm:whole>
    <a:effectLst/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DF3847-4ADB-4377-A7AF-FD1B0534CE72}">
      <dsp:nvSpPr>
        <dsp:cNvPr id="0" name=""/>
        <dsp:cNvSpPr/>
      </dsp:nvSpPr>
      <dsp:spPr>
        <a:xfrm>
          <a:off x="1244989" y="0"/>
          <a:ext cx="1238016" cy="3480858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rgbClr r="0" g="0" b="0"/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File Type</a:t>
          </a:r>
          <a:endParaRPr lang="en-IN" sz="1700" b="1" kern="1200" dirty="0"/>
        </a:p>
      </dsp:txBody>
      <dsp:txXfrm>
        <a:off x="1244989" y="0"/>
        <a:ext cx="1238016" cy="1044257"/>
      </dsp:txXfrm>
    </dsp:sp>
    <dsp:sp modelId="{E27E7BC9-DF77-499B-945A-AE929F145FC1}">
      <dsp:nvSpPr>
        <dsp:cNvPr id="0" name=""/>
        <dsp:cNvSpPr/>
      </dsp:nvSpPr>
      <dsp:spPr>
        <a:xfrm>
          <a:off x="2689341" y="0"/>
          <a:ext cx="1238016" cy="3480858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rgbClr r="0" g="0" b="0"/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Storage</a:t>
          </a:r>
          <a:endParaRPr lang="en-IN" sz="1700" b="1" kern="1200" dirty="0"/>
        </a:p>
      </dsp:txBody>
      <dsp:txXfrm>
        <a:off x="2689341" y="0"/>
        <a:ext cx="1238016" cy="1044257"/>
      </dsp:txXfrm>
    </dsp:sp>
    <dsp:sp modelId="{B3551736-CA06-43AC-A440-24B98B666A4B}">
      <dsp:nvSpPr>
        <dsp:cNvPr id="0" name=""/>
        <dsp:cNvSpPr/>
      </dsp:nvSpPr>
      <dsp:spPr>
        <a:xfrm>
          <a:off x="4133694" y="0"/>
          <a:ext cx="1238016" cy="3480858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 w="28575" cap="flat" cmpd="sng" algn="ctr">
          <a:solidFill>
            <a:scrgbClr r="0" g="0" b="0"/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b="1" kern="1200" dirty="0" smtClean="0"/>
            <a:t>Compute</a:t>
          </a:r>
          <a:endParaRPr lang="en-IN" sz="1700" b="1" kern="1200" dirty="0"/>
        </a:p>
      </dsp:txBody>
      <dsp:txXfrm>
        <a:off x="4133694" y="0"/>
        <a:ext cx="1238016" cy="1044257"/>
      </dsp:txXfrm>
    </dsp:sp>
    <dsp:sp modelId="{2148E70C-B8D4-4049-B0F6-C29E1AAB11EA}">
      <dsp:nvSpPr>
        <dsp:cNvPr id="0" name=""/>
        <dsp:cNvSpPr/>
      </dsp:nvSpPr>
      <dsp:spPr>
        <a:xfrm>
          <a:off x="4236862" y="2231628"/>
          <a:ext cx="1031680" cy="5158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Azure Synapse Analytic</a:t>
          </a:r>
          <a:endParaRPr lang="en-IN" sz="1100" b="1" kern="1200" dirty="0"/>
        </a:p>
      </dsp:txBody>
      <dsp:txXfrm>
        <a:off x="4251970" y="2246736"/>
        <a:ext cx="1001464" cy="485624"/>
      </dsp:txXfrm>
    </dsp:sp>
    <dsp:sp modelId="{9A90EEEA-61FE-43B2-B14B-43B9A1645AA9}">
      <dsp:nvSpPr>
        <dsp:cNvPr id="0" name=""/>
        <dsp:cNvSpPr/>
      </dsp:nvSpPr>
      <dsp:spPr>
        <a:xfrm rot="14110531">
          <a:off x="3669207" y="2179603"/>
          <a:ext cx="722636" cy="26674"/>
        </a:xfrm>
        <a:custGeom>
          <a:avLst/>
          <a:gdLst/>
          <a:ahLst/>
          <a:cxnLst/>
          <a:rect l="0" t="0" r="0" b="0"/>
          <a:pathLst>
            <a:path>
              <a:moveTo>
                <a:pt x="0" y="13337"/>
              </a:moveTo>
              <a:lnTo>
                <a:pt x="722636" y="13337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500" kern="1200"/>
        </a:p>
      </dsp:txBody>
      <dsp:txXfrm rot="10800000">
        <a:off x="4012460" y="2174874"/>
        <a:ext cx="36131" cy="36131"/>
      </dsp:txXfrm>
    </dsp:sp>
    <dsp:sp modelId="{5F6F6DDF-D0C4-484D-9DE3-4F97385883C3}">
      <dsp:nvSpPr>
        <dsp:cNvPr id="0" name=""/>
        <dsp:cNvSpPr/>
      </dsp:nvSpPr>
      <dsp:spPr>
        <a:xfrm>
          <a:off x="2792509" y="1638412"/>
          <a:ext cx="1031680" cy="51584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ADLS</a:t>
          </a:r>
          <a:endParaRPr lang="en-IN" sz="1100" b="1" kern="1200" dirty="0"/>
        </a:p>
      </dsp:txBody>
      <dsp:txXfrm>
        <a:off x="2807617" y="1653520"/>
        <a:ext cx="1001464" cy="485624"/>
      </dsp:txXfrm>
    </dsp:sp>
    <dsp:sp modelId="{21F1C1A2-42F3-4BDA-AB3D-7E33C969C079}">
      <dsp:nvSpPr>
        <dsp:cNvPr id="0" name=""/>
        <dsp:cNvSpPr/>
      </dsp:nvSpPr>
      <dsp:spPr>
        <a:xfrm rot="14110531">
          <a:off x="2224855" y="1586387"/>
          <a:ext cx="722636" cy="26674"/>
        </a:xfrm>
        <a:custGeom>
          <a:avLst/>
          <a:gdLst/>
          <a:ahLst/>
          <a:cxnLst/>
          <a:rect l="0" t="0" r="0" b="0"/>
          <a:pathLst>
            <a:path>
              <a:moveTo>
                <a:pt x="0" y="13337"/>
              </a:moveTo>
              <a:lnTo>
                <a:pt x="722636" y="13337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500" kern="1200"/>
        </a:p>
      </dsp:txBody>
      <dsp:txXfrm rot="10800000">
        <a:off x="2568108" y="1581658"/>
        <a:ext cx="36131" cy="36131"/>
      </dsp:txXfrm>
    </dsp:sp>
    <dsp:sp modelId="{A78AC0B5-1B0B-43CB-81AD-8C8FF315BABE}">
      <dsp:nvSpPr>
        <dsp:cNvPr id="0" name=""/>
        <dsp:cNvSpPr/>
      </dsp:nvSpPr>
      <dsp:spPr>
        <a:xfrm>
          <a:off x="1348157" y="1045196"/>
          <a:ext cx="1031680" cy="5158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JSON</a:t>
          </a:r>
          <a:endParaRPr lang="en-IN" sz="1100" b="1" kern="1200" dirty="0"/>
        </a:p>
      </dsp:txBody>
      <dsp:txXfrm>
        <a:off x="1363265" y="1060304"/>
        <a:ext cx="1001464" cy="485624"/>
      </dsp:txXfrm>
    </dsp:sp>
    <dsp:sp modelId="{4C319AD0-44F7-4CF0-9764-F5F294B43764}">
      <dsp:nvSpPr>
        <dsp:cNvPr id="0" name=""/>
        <dsp:cNvSpPr/>
      </dsp:nvSpPr>
      <dsp:spPr>
        <a:xfrm rot="10800000">
          <a:off x="2379837" y="1882995"/>
          <a:ext cx="412672" cy="26674"/>
        </a:xfrm>
        <a:custGeom>
          <a:avLst/>
          <a:gdLst/>
          <a:ahLst/>
          <a:cxnLst/>
          <a:rect l="0" t="0" r="0" b="0"/>
          <a:pathLst>
            <a:path>
              <a:moveTo>
                <a:pt x="0" y="13337"/>
              </a:moveTo>
              <a:lnTo>
                <a:pt x="412672" y="13337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500" kern="1200"/>
        </a:p>
      </dsp:txBody>
      <dsp:txXfrm rot="10800000">
        <a:off x="2575857" y="1886015"/>
        <a:ext cx="20633" cy="20633"/>
      </dsp:txXfrm>
    </dsp:sp>
    <dsp:sp modelId="{B9DE873E-9C36-45D8-9757-73FE91668ED1}">
      <dsp:nvSpPr>
        <dsp:cNvPr id="0" name=""/>
        <dsp:cNvSpPr/>
      </dsp:nvSpPr>
      <dsp:spPr>
        <a:xfrm>
          <a:off x="1348157" y="1638412"/>
          <a:ext cx="1031680" cy="5158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CSV</a:t>
          </a:r>
          <a:endParaRPr lang="en-IN" sz="1100" b="1" kern="1200" dirty="0"/>
        </a:p>
      </dsp:txBody>
      <dsp:txXfrm>
        <a:off x="1363265" y="1653520"/>
        <a:ext cx="1001464" cy="485624"/>
      </dsp:txXfrm>
    </dsp:sp>
    <dsp:sp modelId="{A3A938C7-F381-4C00-B118-344ED06123C3}">
      <dsp:nvSpPr>
        <dsp:cNvPr id="0" name=""/>
        <dsp:cNvSpPr/>
      </dsp:nvSpPr>
      <dsp:spPr>
        <a:xfrm rot="7489469">
          <a:off x="2224855" y="2179603"/>
          <a:ext cx="722636" cy="26674"/>
        </a:xfrm>
        <a:custGeom>
          <a:avLst/>
          <a:gdLst/>
          <a:ahLst/>
          <a:cxnLst/>
          <a:rect l="0" t="0" r="0" b="0"/>
          <a:pathLst>
            <a:path>
              <a:moveTo>
                <a:pt x="0" y="13337"/>
              </a:moveTo>
              <a:lnTo>
                <a:pt x="722636" y="13337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500" kern="1200"/>
        </a:p>
      </dsp:txBody>
      <dsp:txXfrm rot="10800000">
        <a:off x="2568108" y="2174874"/>
        <a:ext cx="36131" cy="36131"/>
      </dsp:txXfrm>
    </dsp:sp>
    <dsp:sp modelId="{0A754CBF-F952-42B7-AFE0-BF829FC534A6}">
      <dsp:nvSpPr>
        <dsp:cNvPr id="0" name=""/>
        <dsp:cNvSpPr/>
      </dsp:nvSpPr>
      <dsp:spPr>
        <a:xfrm>
          <a:off x="1348157" y="2231628"/>
          <a:ext cx="1031680" cy="5158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Parquet</a:t>
          </a:r>
          <a:endParaRPr lang="en-IN" sz="1100" b="1" kern="1200" dirty="0"/>
        </a:p>
      </dsp:txBody>
      <dsp:txXfrm>
        <a:off x="1363265" y="2246736"/>
        <a:ext cx="1001464" cy="485624"/>
      </dsp:txXfrm>
    </dsp:sp>
    <dsp:sp modelId="{C1D7BBEF-786C-48E2-BADC-5AF573A4F5D6}">
      <dsp:nvSpPr>
        <dsp:cNvPr id="0" name=""/>
        <dsp:cNvSpPr/>
      </dsp:nvSpPr>
      <dsp:spPr>
        <a:xfrm rot="7489469">
          <a:off x="3669207" y="2772819"/>
          <a:ext cx="722636" cy="26674"/>
        </a:xfrm>
        <a:custGeom>
          <a:avLst/>
          <a:gdLst/>
          <a:ahLst/>
          <a:cxnLst/>
          <a:rect l="0" t="0" r="0" b="0"/>
          <a:pathLst>
            <a:path>
              <a:moveTo>
                <a:pt x="0" y="13337"/>
              </a:moveTo>
              <a:lnTo>
                <a:pt x="722636" y="13337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500" kern="1200"/>
        </a:p>
      </dsp:txBody>
      <dsp:txXfrm rot="10800000">
        <a:off x="4012460" y="2768090"/>
        <a:ext cx="36131" cy="36131"/>
      </dsp:txXfrm>
    </dsp:sp>
    <dsp:sp modelId="{81ABE3BA-4770-42C9-88D8-5DC0845E1800}">
      <dsp:nvSpPr>
        <dsp:cNvPr id="0" name=""/>
        <dsp:cNvSpPr/>
      </dsp:nvSpPr>
      <dsp:spPr>
        <a:xfrm>
          <a:off x="2792509" y="2824844"/>
          <a:ext cx="1031680" cy="515840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Blob</a:t>
          </a:r>
          <a:endParaRPr lang="en-IN" sz="1100" b="1" kern="1200" dirty="0"/>
        </a:p>
      </dsp:txBody>
      <dsp:txXfrm>
        <a:off x="2807617" y="2839952"/>
        <a:ext cx="1001464" cy="485624"/>
      </dsp:txXfrm>
    </dsp:sp>
    <dsp:sp modelId="{A7C73A19-652B-45FD-9B8E-172DA18C8DE7}">
      <dsp:nvSpPr>
        <dsp:cNvPr id="0" name=""/>
        <dsp:cNvSpPr/>
      </dsp:nvSpPr>
      <dsp:spPr>
        <a:xfrm rot="10800000">
          <a:off x="2379837" y="3069427"/>
          <a:ext cx="412672" cy="26674"/>
        </a:xfrm>
        <a:custGeom>
          <a:avLst/>
          <a:gdLst/>
          <a:ahLst/>
          <a:cxnLst/>
          <a:rect l="0" t="0" r="0" b="0"/>
          <a:pathLst>
            <a:path>
              <a:moveTo>
                <a:pt x="0" y="13337"/>
              </a:moveTo>
              <a:lnTo>
                <a:pt x="412672" y="13337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500" kern="1200"/>
        </a:p>
      </dsp:txBody>
      <dsp:txXfrm rot="10800000">
        <a:off x="2575857" y="3072447"/>
        <a:ext cx="20633" cy="20633"/>
      </dsp:txXfrm>
    </dsp:sp>
    <dsp:sp modelId="{E8BE728A-F8F4-4016-BE23-5627123C3BF1}">
      <dsp:nvSpPr>
        <dsp:cNvPr id="0" name=""/>
        <dsp:cNvSpPr/>
      </dsp:nvSpPr>
      <dsp:spPr>
        <a:xfrm>
          <a:off x="1348157" y="2824844"/>
          <a:ext cx="1031680" cy="5158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 smtClean="0"/>
            <a:t>CSV</a:t>
          </a:r>
          <a:endParaRPr lang="en-IN" sz="1100" b="1" kern="1200" dirty="0"/>
        </a:p>
      </dsp:txBody>
      <dsp:txXfrm>
        <a:off x="1363265" y="2839952"/>
        <a:ext cx="1001464" cy="485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4CAE55-A298-4E6F-9555-77AA53F5D685}">
      <dsp:nvSpPr>
        <dsp:cNvPr id="0" name=""/>
        <dsp:cNvSpPr/>
      </dsp:nvSpPr>
      <dsp:spPr>
        <a:xfrm>
          <a:off x="2558503" y="2197296"/>
          <a:ext cx="1171239" cy="6804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87082"/>
              </a:lnTo>
              <a:lnTo>
                <a:pt x="1171239" y="487082"/>
              </a:lnTo>
              <a:lnTo>
                <a:pt x="1171239" y="680437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8EBAE3-541E-43B3-B30D-CE709FB87350}">
      <dsp:nvSpPr>
        <dsp:cNvPr id="0" name=""/>
        <dsp:cNvSpPr/>
      </dsp:nvSpPr>
      <dsp:spPr>
        <a:xfrm>
          <a:off x="1501546" y="2197296"/>
          <a:ext cx="1056956" cy="680437"/>
        </a:xfrm>
        <a:custGeom>
          <a:avLst/>
          <a:gdLst/>
          <a:ahLst/>
          <a:cxnLst/>
          <a:rect l="0" t="0" r="0" b="0"/>
          <a:pathLst>
            <a:path>
              <a:moveTo>
                <a:pt x="1056956" y="0"/>
              </a:moveTo>
              <a:lnTo>
                <a:pt x="1056956" y="487082"/>
              </a:lnTo>
              <a:lnTo>
                <a:pt x="0" y="487082"/>
              </a:lnTo>
              <a:lnTo>
                <a:pt x="0" y="680437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561664-068E-4EF3-8550-F59C83CE27AB}">
      <dsp:nvSpPr>
        <dsp:cNvPr id="0" name=""/>
        <dsp:cNvSpPr/>
      </dsp:nvSpPr>
      <dsp:spPr>
        <a:xfrm>
          <a:off x="2032115" y="21193"/>
          <a:ext cx="920742" cy="92074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51F099-4EE7-488C-9773-9A6C4B7DE051}">
      <dsp:nvSpPr>
        <dsp:cNvPr id="0" name=""/>
        <dsp:cNvSpPr/>
      </dsp:nvSpPr>
      <dsp:spPr>
        <a:xfrm>
          <a:off x="2032115" y="21193"/>
          <a:ext cx="920742" cy="92074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2AD2EB-3179-4644-A25E-33821325BD4C}">
      <dsp:nvSpPr>
        <dsp:cNvPr id="0" name=""/>
        <dsp:cNvSpPr/>
      </dsp:nvSpPr>
      <dsp:spPr>
        <a:xfrm>
          <a:off x="1571743" y="186926"/>
          <a:ext cx="1841484" cy="589274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Sources</a:t>
          </a:r>
          <a:endParaRPr lang="en-IN" sz="1700" kern="1200" dirty="0"/>
        </a:p>
      </dsp:txBody>
      <dsp:txXfrm>
        <a:off x="1571743" y="186926"/>
        <a:ext cx="1841484" cy="589274"/>
      </dsp:txXfrm>
    </dsp:sp>
    <dsp:sp modelId="{786530B0-CD4E-4267-84BE-F1D42AC71AB2}">
      <dsp:nvSpPr>
        <dsp:cNvPr id="0" name=""/>
        <dsp:cNvSpPr/>
      </dsp:nvSpPr>
      <dsp:spPr>
        <a:xfrm>
          <a:off x="2098132" y="1295991"/>
          <a:ext cx="920742" cy="9013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F05F09-3273-4220-BFED-F7DD9C7F6DC7}">
      <dsp:nvSpPr>
        <dsp:cNvPr id="0" name=""/>
        <dsp:cNvSpPr/>
      </dsp:nvSpPr>
      <dsp:spPr>
        <a:xfrm>
          <a:off x="2098132" y="1295991"/>
          <a:ext cx="920742" cy="9013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7D9A63-EAA4-48F5-9E98-4B5D64F3BD6B}">
      <dsp:nvSpPr>
        <dsp:cNvPr id="0" name=""/>
        <dsp:cNvSpPr/>
      </dsp:nvSpPr>
      <dsp:spPr>
        <a:xfrm>
          <a:off x="1637761" y="1458226"/>
          <a:ext cx="1841484" cy="5768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Staging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Tables</a:t>
          </a:r>
          <a:endParaRPr lang="en-IN" sz="1700" kern="1200" dirty="0"/>
        </a:p>
      </dsp:txBody>
      <dsp:txXfrm>
        <a:off x="1637761" y="1458226"/>
        <a:ext cx="1841484" cy="576835"/>
      </dsp:txXfrm>
    </dsp:sp>
    <dsp:sp modelId="{54F7EABE-C26E-4E75-8E88-F8B9D57128FF}">
      <dsp:nvSpPr>
        <dsp:cNvPr id="0" name=""/>
        <dsp:cNvSpPr/>
      </dsp:nvSpPr>
      <dsp:spPr>
        <a:xfrm>
          <a:off x="1041175" y="2877734"/>
          <a:ext cx="920742" cy="9013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562BCE-8281-4FE9-8AD3-BB3035E47DB6}">
      <dsp:nvSpPr>
        <dsp:cNvPr id="0" name=""/>
        <dsp:cNvSpPr/>
      </dsp:nvSpPr>
      <dsp:spPr>
        <a:xfrm>
          <a:off x="1041175" y="2877734"/>
          <a:ext cx="920742" cy="9013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21B77A-8860-4219-B2BE-95F429C91BBA}">
      <dsp:nvSpPr>
        <dsp:cNvPr id="0" name=""/>
        <dsp:cNvSpPr/>
      </dsp:nvSpPr>
      <dsp:spPr>
        <a:xfrm>
          <a:off x="580804" y="3039969"/>
          <a:ext cx="1841484" cy="5768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Fact Tables</a:t>
          </a:r>
          <a:endParaRPr lang="en-IN" sz="1700" kern="1200" dirty="0"/>
        </a:p>
      </dsp:txBody>
      <dsp:txXfrm>
        <a:off x="580804" y="3039969"/>
        <a:ext cx="1841484" cy="576835"/>
      </dsp:txXfrm>
    </dsp:sp>
    <dsp:sp modelId="{34E348D3-83C7-4EF8-9365-6D7708C8F3A9}">
      <dsp:nvSpPr>
        <dsp:cNvPr id="0" name=""/>
        <dsp:cNvSpPr/>
      </dsp:nvSpPr>
      <dsp:spPr>
        <a:xfrm>
          <a:off x="3269371" y="2877734"/>
          <a:ext cx="920742" cy="9013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FF7FA2-0A0D-417B-B05D-386D6E11453E}">
      <dsp:nvSpPr>
        <dsp:cNvPr id="0" name=""/>
        <dsp:cNvSpPr/>
      </dsp:nvSpPr>
      <dsp:spPr>
        <a:xfrm>
          <a:off x="3269371" y="2877734"/>
          <a:ext cx="920742" cy="9013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glow rad="63500">
            <a:schemeClr val="accent1">
              <a:satMod val="175000"/>
              <a:alpha val="40000"/>
            </a:schemeClr>
          </a:glow>
        </a:effectLst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B71E8F-D96D-47A2-AAEF-B7DDE5250AA3}">
      <dsp:nvSpPr>
        <dsp:cNvPr id="0" name=""/>
        <dsp:cNvSpPr/>
      </dsp:nvSpPr>
      <dsp:spPr>
        <a:xfrm>
          <a:off x="2809000" y="3039969"/>
          <a:ext cx="1841484" cy="576835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Dimension Tables</a:t>
          </a:r>
          <a:endParaRPr lang="en-IN" sz="1700" kern="1200" dirty="0"/>
        </a:p>
      </dsp:txBody>
      <dsp:txXfrm>
        <a:off x="2809000" y="3039969"/>
        <a:ext cx="1841484" cy="5768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76A2EF4A-FE14-4532-ACFA-20A14DF804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1AF7810-8773-4156-A713-09D37578EFB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8A001C-235D-4583-91CF-74A9E0CA00F9}" type="datetimeFigureOut">
              <a:rPr lang="en-IN" smtClean="0"/>
              <a:t>11-09-2023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1957EAED-33BC-4D15-A47D-209A6118CF8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95302D7-0779-4C5A-B415-7F66492AF6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4832E8-E46B-4361-B5C7-5A0699E5DAD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29825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8525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6250819-4475-4460-83F9-65D22FD1B6A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850" y="1574674"/>
            <a:ext cx="6254427" cy="423550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887C14-EE03-4044-93B2-DD0AD899B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0587" y="1562465"/>
            <a:ext cx="3932237" cy="85891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AF1D3D6F-AE8E-42F3-B5BC-84A7D402C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851" y="1562465"/>
            <a:ext cx="6254427" cy="421774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xmlns="" id="{A9D4FCD0-CDE1-43D4-B31A-F943C5326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40587" y="2547888"/>
            <a:ext cx="3932237" cy="32323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41B6B1C-A415-4775-B2F1-5A71DE24BC3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793" y="2485163"/>
            <a:ext cx="4008544" cy="339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02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2B35B97-80A5-4AB9-AE3B-8FDFAF50DD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89" y="1818981"/>
            <a:ext cx="3508157" cy="823912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xmlns="" id="{2B934F4F-3FDE-406F-8065-7DC0635A3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6591" y="1818981"/>
            <a:ext cx="350815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xmlns="" id="{280C112B-8468-4BDD-8741-692A2EFFF7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592" y="2642893"/>
            <a:ext cx="3481526" cy="2671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A9B84E61-93E0-4628-A104-C75C29EF87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281" y="1818981"/>
            <a:ext cx="3508157" cy="823912"/>
          </a:xfrm>
          <a:prstGeom prst="rect">
            <a:avLst/>
          </a:prstGeom>
        </p:spPr>
      </p:pic>
      <p:sp>
        <p:nvSpPr>
          <p:cNvPr id="21" name="Text Placeholder 2">
            <a:extLst>
              <a:ext uri="{FF2B5EF4-FFF2-40B4-BE49-F238E27FC236}">
                <a16:creationId xmlns:a16="http://schemas.microsoft.com/office/drawing/2014/main" xmlns="" id="{FD0345A1-9BDD-450E-8E72-D8795AA3AA27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261283" y="1818981"/>
            <a:ext cx="350815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xmlns="" id="{F5E78397-B7FA-4355-A257-A4846BE14737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261284" y="2642893"/>
            <a:ext cx="3481526" cy="2671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8838D993-D8F2-4059-9A2F-224D9AAB20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525" y="1818981"/>
            <a:ext cx="3508157" cy="823912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B37146D7-F7DA-434B-9E68-D796F12F7A21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4243527" y="1818981"/>
            <a:ext cx="350815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79BC8863-27A8-4BA1-98C4-08640E3120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7092" y="1818981"/>
            <a:ext cx="3508157" cy="823912"/>
          </a:xfrm>
          <a:prstGeom prst="rect">
            <a:avLst/>
          </a:prstGeom>
        </p:spPr>
      </p:pic>
      <p:sp>
        <p:nvSpPr>
          <p:cNvPr id="27" name="Text Placeholder 2">
            <a:extLst>
              <a:ext uri="{FF2B5EF4-FFF2-40B4-BE49-F238E27FC236}">
                <a16:creationId xmlns:a16="http://schemas.microsoft.com/office/drawing/2014/main" xmlns="" id="{D044814E-171B-42B7-A39B-6001BA2DF21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867094" y="1818981"/>
            <a:ext cx="350815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xmlns="" id="{3AB7E0DF-C369-49B6-A620-17A0B3275D52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7867095" y="2642893"/>
            <a:ext cx="3481526" cy="2671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2130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CA6C98A-857E-47CD-824B-AD9896F397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489448" y="1751584"/>
            <a:ext cx="7213106" cy="1356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199E66-A51B-4429-9E3C-3DF83D2D9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9447" y="1362068"/>
            <a:ext cx="8181513" cy="57970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D642FF-DCBA-4016-AB46-51976C4BF2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7078" y="2248273"/>
            <a:ext cx="5181600" cy="4122567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1D5DB86-D92D-425C-8D7B-CD4BAB5619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078" y="2248273"/>
            <a:ext cx="5181600" cy="412256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97EC24E-4D73-4CA4-9C65-58CC9B4D091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78" y="2214983"/>
            <a:ext cx="5181600" cy="4149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9ECC711-A200-42E5-800D-891E0F8A076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915" y="2214983"/>
            <a:ext cx="5181600" cy="412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2875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EE996373-2DA0-4C35-9557-670B3F8CB1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8846" y="1722268"/>
            <a:ext cx="3521476" cy="3760804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63778371-BEC0-4384-B529-D547AB875FC0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250527" y="1722268"/>
            <a:ext cx="3521476" cy="3760804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xmlns="" id="{3599C6B0-1968-4B44-A18E-C9735C9B967B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7902208" y="1722268"/>
            <a:ext cx="3521476" cy="3760804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525F33EB-E636-40F8-B2A0-4F6D0F82DE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95" y="1698410"/>
            <a:ext cx="3564782" cy="38262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36B41112-3F17-429F-9AC7-B8E87F7F48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221" y="1698410"/>
            <a:ext cx="3564782" cy="38262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2B9A5867-1D44-430F-8B03-BFD1A1114B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944" y="1689532"/>
            <a:ext cx="3564782" cy="382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5714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F4ED6E3-6EAA-4E26-92D5-90FEFFAE9B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007" y="1287260"/>
            <a:ext cx="9507984" cy="7039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B0EC9F-9A1F-4B6F-AD1E-29D3CB7F2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008" y="1287260"/>
            <a:ext cx="9507984" cy="70399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FC09E32D-4F0E-4370-BA06-E7D49482A4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42007" y="2120657"/>
            <a:ext cx="4557943" cy="4122567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651B81FF-943E-46F6-BC80-46428EC96E31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009443" y="2147290"/>
            <a:ext cx="4840549" cy="4122567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85CEC0B-6AF3-4937-A791-45708332269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9443" y="2120657"/>
            <a:ext cx="4941162" cy="4149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CF525E8-7D72-4A91-BEDC-2280E4FCF9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495" y="2107339"/>
            <a:ext cx="4557943" cy="4162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2498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CA6C98A-857E-47CD-824B-AD9896F397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489448" y="1751584"/>
            <a:ext cx="7213106" cy="1356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199E66-A51B-4429-9E3C-3DF83D2D9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9447" y="1362068"/>
            <a:ext cx="8181513" cy="57970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D642FF-DCBA-4016-AB46-51976C4BF2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7078" y="2248273"/>
            <a:ext cx="5181600" cy="4122567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1D5DB86-D92D-425C-8D7B-CD4BAB5619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078" y="2248273"/>
            <a:ext cx="5181600" cy="412256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1D8FEDCB-5FC3-400D-82BD-BE04A742A77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63" y="2203883"/>
            <a:ext cx="337867" cy="3378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FD580C03-3E1B-4952-8C8B-F4EFCDD86B1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16487" y="6077363"/>
            <a:ext cx="337867" cy="3378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EE13A53A-988A-4EBE-9B3A-5E179E83659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77321">
            <a:off x="5754738" y="2197876"/>
            <a:ext cx="337867" cy="3378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0050F453-1CDF-4183-B97B-C8F20B92554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721402" y="6096893"/>
            <a:ext cx="337867" cy="33786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DCD56C20-7369-4D81-B282-2F3CED17C8F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951" y="2218375"/>
            <a:ext cx="337867" cy="3378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8BFFCAD7-8020-4392-B1CA-D84A8ABF0E1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230475" y="6091855"/>
            <a:ext cx="337867" cy="3378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44A6EA74-69A3-44D7-A9E0-456D597AE0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77321">
            <a:off x="11168726" y="2212368"/>
            <a:ext cx="337867" cy="3378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3E0D12F0-1911-4318-9D6D-E5EB44D6A5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1135390" y="6111385"/>
            <a:ext cx="337867" cy="337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127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865E1431-7A7B-4A31-A54D-2603DCCA2B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898" y="2420563"/>
            <a:ext cx="7668429" cy="2206788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xmlns="" id="{A876FFB2-F3F5-4214-AA55-6F0B99FDF6D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132339" y="3230530"/>
            <a:ext cx="6153704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8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4005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846C7B-7FE0-4E8A-8345-03AD77B52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3718" y="2766218"/>
            <a:ext cx="7524564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2E896BB-7201-4E0A-BBBF-F5FFA51AED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811" y="0"/>
            <a:ext cx="2405189" cy="18554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D3D108E0-4D6C-4B23-B9CE-6D1CBB48049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13883"/>
            <a:ext cx="2121763" cy="156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398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ontent Placeholder 2">
            <a:extLst>
              <a:ext uri="{FF2B5EF4-FFF2-40B4-BE49-F238E27FC236}">
                <a16:creationId xmlns:a16="http://schemas.microsoft.com/office/drawing/2014/main" xmlns="" id="{2E5A5720-14A6-4E76-8AE0-7BF5A93F22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697857"/>
            <a:ext cx="5181600" cy="4122567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xmlns="" id="{C2843D21-9EFE-4BC5-BE92-A665BEA479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697857"/>
            <a:ext cx="5181600" cy="412256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D1F1D427-C6F8-43B7-AB09-7B9FC714E1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22" y="1664568"/>
            <a:ext cx="5181600" cy="41492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xmlns="" id="{4D8437B2-1A11-4845-8AC4-8423D7E5E89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237" y="1664567"/>
            <a:ext cx="5181600" cy="412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690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B7EAD529-84B7-47AD-9E2D-2D11D6BE2A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663" y="2475930"/>
            <a:ext cx="5183188" cy="82391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2709A1F9-4984-4DE1-8EC7-F126D9C46B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7" y="2475930"/>
            <a:ext cx="5157787" cy="82391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xmlns="" id="{9E456396-CC31-438B-86DD-0C3C4C2A4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88" y="1580994"/>
            <a:ext cx="10409064" cy="823912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xmlns="" id="{D06EE347-FB37-4B8C-8664-75D6A2C68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47593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xmlns="" id="{29F9ED0A-EFB8-4809-9A9F-74698B6B7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299842"/>
            <a:ext cx="5157787" cy="2671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xmlns="" id="{4C71F74E-5805-4A0D-9B1C-7A9C918EF7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65664" y="247593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xmlns="" id="{4D548B32-A67A-49D3-A135-8DD83DAEC8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5664" y="3299842"/>
            <a:ext cx="5183188" cy="2671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803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AE85F33-10CF-4D38-A10C-3E381DB8A6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02" y="2635726"/>
            <a:ext cx="10417098" cy="293057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xmlns="" id="{203CBF60-65BD-4A93-9569-637680CF0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451" y="1526959"/>
            <a:ext cx="10515600" cy="10248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2B4E4798-8506-48A3-86AF-86E5CF6D1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7450" y="2635726"/>
            <a:ext cx="10515600" cy="304598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9846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60C4E3D-9A02-4511-A441-FF3F678EC3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722" y="1562465"/>
            <a:ext cx="6254427" cy="42355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1D8802-777F-43A1-A758-E8C412945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218" y="1580223"/>
            <a:ext cx="3932237" cy="858915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7D1AC84-8FCE-4F56-983B-CCD700EAA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5722" y="1580223"/>
            <a:ext cx="6254427" cy="421774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5E21D48-3710-46CF-B681-A13553078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6218" y="2565646"/>
            <a:ext cx="3932237" cy="323232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8C45D4AA-76AD-417E-8602-5E93F356031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24" y="2502921"/>
            <a:ext cx="4008544" cy="339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078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CF441CD-043F-41E0-AF10-72C2EFF7C3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576" y="2634431"/>
            <a:ext cx="1603762" cy="158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028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15D7154B-DCE5-42B3-9675-59392099E8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021" y="2569613"/>
            <a:ext cx="4214179" cy="5655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DF128B0-2555-4417-AE18-C1717D6A23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589" y="2569613"/>
            <a:ext cx="4214179" cy="56552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xmlns="" id="{B376FDD3-C6D8-409D-9E32-D45364462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788" y="1580994"/>
            <a:ext cx="10409064" cy="823912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F22489D0-F5E0-426A-908B-E832CE8171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11591" y="2569613"/>
            <a:ext cx="4214180" cy="5655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xmlns="" id="{C05B9255-CEC4-4CEE-8D99-F2E3D5E92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299842"/>
            <a:ext cx="5157787" cy="2671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xmlns="" id="{58437F6A-9603-4E96-8B57-BD3492CF7B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65664" y="3299842"/>
            <a:ext cx="5183188" cy="2671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xmlns="" id="{4B398605-DC27-4243-927F-8DB3153CB87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488024" y="2569613"/>
            <a:ext cx="4214180" cy="5655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38CB52F-7D49-4256-85E2-CD87ADB711D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3299841"/>
            <a:ext cx="5183188" cy="26717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111BBA9F-4038-4273-863F-15FBB950917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799" y="3272034"/>
            <a:ext cx="5183188" cy="269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66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934FC87A-BD6D-48EF-84E5-7880F44CD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9062" y="1409825"/>
            <a:ext cx="4381422" cy="93881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xmlns="" id="{2FB144F7-2051-4B8B-B7F4-42AEFF2862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89596" y="2504670"/>
            <a:ext cx="4158977" cy="353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C138F94-F541-4411-8923-64821B6BC8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374" y="2449053"/>
            <a:ext cx="4381422" cy="3707364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xmlns="" id="{0FAB1C74-122C-4DFD-B9D3-0394B289E855}"/>
              </a:ext>
            </a:extLst>
          </p:cNvPr>
          <p:cNvSpPr txBox="1">
            <a:spLocks/>
          </p:cNvSpPr>
          <p:nvPr userDrawn="1"/>
        </p:nvSpPr>
        <p:spPr>
          <a:xfrm>
            <a:off x="6196694" y="1409825"/>
            <a:ext cx="4381422" cy="93881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xmlns="" id="{ED35DB26-DC0A-4DBD-917C-461C91AE2E45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302499" y="2497457"/>
            <a:ext cx="4233339" cy="36105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425BB59A-246E-4221-9556-7A38EE5B09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694" y="2417485"/>
            <a:ext cx="4381422" cy="370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298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xmlns="" id="{8BD0BC50-CF1D-4086-B483-4387CD3FD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6284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xmlns="" id="{950186DB-18B5-4FDA-928A-4F8C3F4566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651759"/>
            <a:ext cx="10515600" cy="3525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461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6" r:id="rId2"/>
    <p:sldLayoutId id="2147483649" r:id="rId3"/>
    <p:sldLayoutId id="2147483650" r:id="rId4"/>
    <p:sldLayoutId id="2147483655" r:id="rId5"/>
    <p:sldLayoutId id="2147483656" r:id="rId6"/>
    <p:sldLayoutId id="2147483657" r:id="rId7"/>
    <p:sldLayoutId id="2147483660" r:id="rId8"/>
    <p:sldLayoutId id="2147483659" r:id="rId9"/>
    <p:sldLayoutId id="2147483662" r:id="rId10"/>
    <p:sldLayoutId id="2147483663" r:id="rId11"/>
    <p:sldLayoutId id="2147483661" r:id="rId12"/>
    <p:sldLayoutId id="2147483658" r:id="rId13"/>
    <p:sldLayoutId id="2147483665" r:id="rId14"/>
    <p:sldLayoutId id="2147483667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4AF4F60-FE03-4490-82E3-1A3141323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854" y="890967"/>
            <a:ext cx="3048504" cy="298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xmlns="" id="{BB12947C-5F57-4529-B2A1-AF99303D250B}"/>
              </a:ext>
            </a:extLst>
          </p:cNvPr>
          <p:cNvSpPr txBox="1">
            <a:spLocks/>
          </p:cNvSpPr>
          <p:nvPr/>
        </p:nvSpPr>
        <p:spPr>
          <a:xfrm>
            <a:off x="1524000" y="3673512"/>
            <a:ext cx="9144000" cy="95195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spc="-300" dirty="0" err="1"/>
              <a:t>Futurense</a:t>
            </a:r>
            <a:endParaRPr lang="en-US" b="1" spc="-3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xmlns="" id="{974FE611-E3CC-4B83-9F51-B645E4F3437A}"/>
              </a:ext>
            </a:extLst>
          </p:cNvPr>
          <p:cNvSpPr txBox="1">
            <a:spLocks/>
          </p:cNvSpPr>
          <p:nvPr/>
        </p:nvSpPr>
        <p:spPr>
          <a:xfrm>
            <a:off x="1524000" y="4473033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spc="-150" dirty="0">
                <a:latin typeface="Helvetica" pitchFamily="2" charset="0"/>
              </a:rPr>
              <a:t>Democratizing Tech Talent </a:t>
            </a:r>
            <a:br>
              <a:rPr lang="en-US" sz="3200" spc="-150" dirty="0">
                <a:latin typeface="Helvetica" pitchFamily="2" charset="0"/>
              </a:rPr>
            </a:br>
            <a:r>
              <a:rPr lang="en-US" sz="3200" spc="-150" dirty="0">
                <a:latin typeface="Helvetica" pitchFamily="2" charset="0"/>
              </a:rPr>
              <a:t>to deliver impact at scale</a:t>
            </a:r>
          </a:p>
        </p:txBody>
      </p:sp>
    </p:spTree>
    <p:extLst>
      <p:ext uri="{BB962C8B-B14F-4D97-AF65-F5344CB8AC3E}">
        <p14:creationId xmlns:p14="http://schemas.microsoft.com/office/powerpoint/2010/main" val="2849464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C412DB9-CECB-66A4-5079-E699254B8725}"/>
              </a:ext>
            </a:extLst>
          </p:cNvPr>
          <p:cNvSpPr txBox="1"/>
          <p:nvPr/>
        </p:nvSpPr>
        <p:spPr>
          <a:xfrm>
            <a:off x="4319154" y="596735"/>
            <a:ext cx="3696566" cy="5959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defPPr>
              <a:defRPr lang="en-US"/>
            </a:defPPr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IN" dirty="0"/>
              <a:t>Relevant Diagram/s:</a:t>
            </a:r>
          </a:p>
        </p:txBody>
      </p:sp>
      <p:pic>
        <p:nvPicPr>
          <p:cNvPr id="6" name="Content Placeholder 5" descr="https://lh4.googleusercontent.com/Y9X8K6Uhj_iwcZeLiMGW2VZ5NZIkLt4zUbngtFCcun5lnbZ4FpEEIh9xSx71Cc3qIdmCNDRQIzSH0cnSvWTIr6nGjgJlRXTCTBI0-q16QrWOepe8FRRpaUIpAiFOuTYe3IIfIz5iY11GMbncm7_95A"/>
          <p:cNvPicPr>
            <a:picLocks noGr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5880" y="2342859"/>
            <a:ext cx="4343400" cy="2832562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graphicFrame>
        <p:nvGraphicFramePr>
          <p:cNvPr id="4" name="Content Placeholder 3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46267374"/>
              </p:ext>
            </p:extLst>
          </p:nvPr>
        </p:nvGraphicFramePr>
        <p:xfrm>
          <a:off x="6248400" y="1698625"/>
          <a:ext cx="5184000" cy="42859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25" name="Straight Connector 24"/>
          <p:cNvCxnSpPr/>
          <p:nvPr/>
        </p:nvCxnSpPr>
        <p:spPr>
          <a:xfrm flipH="1" flipV="1">
            <a:off x="8763003" y="2647951"/>
            <a:ext cx="9522" cy="333374"/>
          </a:xfrm>
          <a:prstGeom prst="line">
            <a:avLst/>
          </a:prstGeom>
          <a:ln w="12700">
            <a:solidFill>
              <a:schemeClr val="accent6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490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3909D2-25E4-1373-5966-D2BD4CEC9208}"/>
              </a:ext>
            </a:extLst>
          </p:cNvPr>
          <p:cNvSpPr txBox="1"/>
          <p:nvPr/>
        </p:nvSpPr>
        <p:spPr>
          <a:xfrm>
            <a:off x="1291069" y="1214997"/>
            <a:ext cx="5213639" cy="5959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Data </a:t>
            </a:r>
            <a:r>
              <a:rPr lang="en-US" dirty="0"/>
              <a:t>Model Overview</a:t>
            </a:r>
            <a:r>
              <a:rPr lang="en-US" dirty="0" smtClean="0"/>
              <a:t>: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76D1643-4CDB-1D44-3E89-04E4A5EFD292}"/>
              </a:ext>
            </a:extLst>
          </p:cNvPr>
          <p:cNvSpPr txBox="1"/>
          <p:nvPr/>
        </p:nvSpPr>
        <p:spPr>
          <a:xfrm>
            <a:off x="2234784" y="1934130"/>
            <a:ext cx="690921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Facts: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FHV Taxis Fact: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This fact table contains information related to FHV (For-Hire Vehicles) taxis, and it's linked to the "Bases" dimension. The "Bases" dimension helps determine the dispatch-based location of each FHV taxi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Yellow Taxis Fact: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This fact table contains information about yellow taxis and is linked to the "Rate Codes" dimension. The "Rate Codes" dimension provides details about whether a trip is shared, solo, or specific to an airport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Green Taxis Fact: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Similar to the yellow taxis fact, this table captures data for green taxis and is linked to the "Rate Codes" dimension.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729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3909D2-25E4-1373-5966-D2BD4CEC9208}"/>
              </a:ext>
            </a:extLst>
          </p:cNvPr>
          <p:cNvSpPr txBox="1"/>
          <p:nvPr/>
        </p:nvSpPr>
        <p:spPr>
          <a:xfrm>
            <a:off x="1291069" y="1214997"/>
            <a:ext cx="5213639" cy="5959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 smtClean="0"/>
              <a:t>Data </a:t>
            </a:r>
            <a:r>
              <a:rPr lang="en-US" dirty="0"/>
              <a:t>Model Overview</a:t>
            </a:r>
            <a:r>
              <a:rPr lang="en-US" dirty="0" smtClean="0"/>
              <a:t>: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76D1643-4CDB-1D44-3E89-04E4A5EFD292}"/>
              </a:ext>
            </a:extLst>
          </p:cNvPr>
          <p:cNvSpPr txBox="1"/>
          <p:nvPr/>
        </p:nvSpPr>
        <p:spPr>
          <a:xfrm>
            <a:off x="2234785" y="1934130"/>
            <a:ext cx="6276826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Dimensions</a:t>
            </a:r>
            <a:r>
              <a:rPr lang="en-US" b="1" dirty="0" smtClean="0"/>
              <a:t>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Bases Dimension: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dimension holds data related to the dispatch-based location of the taxis, which can be valuable for understanding taxi operations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Rate Codes Dimension: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dimension provides information about the type of taxi trip, such as shared, solo, or airport-related. It helps categorize and analyze trip details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Taxi Zones Dimension: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dimension is linked to all three fact tables and provides crucial pickup and drop location details for each trip. It helps in understanding the geographical aspects of taxi services.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539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3909D2-25E4-1373-5966-D2BD4CEC9208}"/>
              </a:ext>
            </a:extLst>
          </p:cNvPr>
          <p:cNvSpPr txBox="1"/>
          <p:nvPr/>
        </p:nvSpPr>
        <p:spPr>
          <a:xfrm>
            <a:off x="1291069" y="1203327"/>
            <a:ext cx="5213639" cy="61927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W</a:t>
            </a:r>
            <a:r>
              <a:rPr lang="en-US" dirty="0" smtClean="0"/>
              <a:t>hy Stage Tables ?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76D1643-4CDB-1D44-3E89-04E4A5EFD292}"/>
              </a:ext>
            </a:extLst>
          </p:cNvPr>
          <p:cNvSpPr txBox="1"/>
          <p:nvPr/>
        </p:nvSpPr>
        <p:spPr>
          <a:xfrm>
            <a:off x="2234785" y="1934130"/>
            <a:ext cx="7268138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Quality Assurance: </a:t>
            </a:r>
            <a:endParaRPr lang="en-US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Staging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tables act as an initial checkpoint for data quality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Error </a:t>
            </a:r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Handling</a:t>
            </a:r>
            <a:r>
              <a:rPr lang="en-IN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rovide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 dedicated space to capture data errors and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anomalies.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Data Versioning</a:t>
            </a:r>
            <a:r>
              <a:rPr lang="en-IN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is useful for tracking changes over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Historical Data Preservation</a:t>
            </a:r>
            <a:r>
              <a:rPr lang="en-IN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is valuable for auditing, historical reporting, and compliance requirements.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Recovery and Rollback: </a:t>
            </a:r>
            <a:endParaRPr lang="en-IN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 case of ETL failures or unexpected issues during data processing, staging tables offer a level of data recovery and rollback. 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032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half" idx="10"/>
          </p:nvPr>
        </p:nvPicPr>
        <p:blipFill>
          <a:blip r:embed="rId2"/>
          <a:stretch>
            <a:fillRect/>
          </a:stretch>
        </p:blipFill>
        <p:spPr>
          <a:xfrm>
            <a:off x="4249341" y="2657474"/>
            <a:ext cx="3522662" cy="2238375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sz="half" idx="11"/>
          </p:nvPr>
        </p:nvPicPr>
        <p:blipFill>
          <a:blip r:embed="rId3"/>
          <a:stretch>
            <a:fillRect/>
          </a:stretch>
        </p:blipFill>
        <p:spPr>
          <a:xfrm>
            <a:off x="7902575" y="2657474"/>
            <a:ext cx="3521075" cy="2238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4711702-C00E-734C-15C2-9549C651D028}"/>
              </a:ext>
            </a:extLst>
          </p:cNvPr>
          <p:cNvSpPr txBox="1"/>
          <p:nvPr/>
        </p:nvSpPr>
        <p:spPr>
          <a:xfrm>
            <a:off x="3017802" y="630086"/>
            <a:ext cx="8405848" cy="61927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defPPr>
              <a:defRPr lang="en-US"/>
            </a:defPPr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IN" dirty="0"/>
              <a:t>Implementation Screenshots/Code Snippets: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598488" y="2657475"/>
            <a:ext cx="3521075" cy="22383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57275" y="2038349"/>
            <a:ext cx="2314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Data Loading</a:t>
            </a:r>
            <a:endParaRPr lang="en-IN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4853384" y="1899850"/>
            <a:ext cx="2314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Data Transformation</a:t>
            </a:r>
            <a:endParaRPr lang="en-IN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277225" y="2038350"/>
            <a:ext cx="2314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Final Data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12714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6DD80E1F-7C00-1C8A-B090-058ED566DC6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IN" sz="18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0"/>
          </p:nvPr>
        </p:nvPicPr>
        <p:blipFill>
          <a:blip r:embed="rId2"/>
          <a:stretch>
            <a:fillRect/>
          </a:stretch>
        </p:blipFill>
        <p:spPr>
          <a:xfrm>
            <a:off x="4327743" y="2298819"/>
            <a:ext cx="3367043" cy="305246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11"/>
          </p:nvPr>
        </p:nvPicPr>
        <p:blipFill>
          <a:blip r:embed="rId3"/>
          <a:stretch>
            <a:fillRect/>
          </a:stretch>
        </p:blipFill>
        <p:spPr>
          <a:xfrm>
            <a:off x="7964680" y="2298820"/>
            <a:ext cx="3358498" cy="30524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4711702-C00E-734C-15C2-9549C651D028}"/>
              </a:ext>
            </a:extLst>
          </p:cNvPr>
          <p:cNvSpPr txBox="1"/>
          <p:nvPr/>
        </p:nvSpPr>
        <p:spPr>
          <a:xfrm>
            <a:off x="2911728" y="643705"/>
            <a:ext cx="8011390" cy="5959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defPPr>
              <a:defRPr lang="en-US"/>
            </a:defPPr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IN" dirty="0"/>
              <a:t>Implementation Screenshots/Code Snippets: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755" y="2298819"/>
            <a:ext cx="3349952" cy="305246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96411" y="1825878"/>
            <a:ext cx="2358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Data Flattening</a:t>
            </a:r>
            <a:endParaRPr lang="en-IN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17887" y="1652488"/>
            <a:ext cx="2358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Data Transformation</a:t>
            </a:r>
            <a:endParaRPr lang="en-IN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8351387" y="1722268"/>
            <a:ext cx="23586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Final Data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92467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C412DB9-CECB-66A4-5079-E699254B8725}"/>
              </a:ext>
            </a:extLst>
          </p:cNvPr>
          <p:cNvSpPr txBox="1"/>
          <p:nvPr/>
        </p:nvSpPr>
        <p:spPr>
          <a:xfrm>
            <a:off x="4176279" y="489815"/>
            <a:ext cx="3719946" cy="61927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defPPr>
              <a:defRPr lang="en-US"/>
            </a:defPPr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IN" dirty="0"/>
              <a:t>Relevant Diagram/s:</a:t>
            </a:r>
          </a:p>
        </p:txBody>
      </p:sp>
      <p:pic>
        <p:nvPicPr>
          <p:cNvPr id="6" name="Content Placeholder 5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139940" y="1927860"/>
            <a:ext cx="3688079" cy="3634740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7" name="Content Placeholder 6"/>
          <p:cNvPicPr>
            <a:picLocks noGrp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524000" y="1927860"/>
            <a:ext cx="3543299" cy="3634740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874751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3909D2-25E4-1373-5966-D2BD4CEC9208}"/>
              </a:ext>
            </a:extLst>
          </p:cNvPr>
          <p:cNvSpPr txBox="1"/>
          <p:nvPr/>
        </p:nvSpPr>
        <p:spPr>
          <a:xfrm>
            <a:off x="1311851" y="1378724"/>
            <a:ext cx="4456560" cy="5959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IN" dirty="0" smtClean="0"/>
              <a:t>Approach Comparison:</a:t>
            </a:r>
            <a:endParaRPr lang="en-IN" dirty="0"/>
          </a:p>
        </p:txBody>
      </p:sp>
      <p:sp>
        <p:nvSpPr>
          <p:cNvPr id="2" name="TextBox 1"/>
          <p:cNvSpPr txBox="1"/>
          <p:nvPr/>
        </p:nvSpPr>
        <p:spPr>
          <a:xfrm>
            <a:off x="1640793" y="2068082"/>
            <a:ext cx="862270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ctr"/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Use Dedicated SQL Pool if: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You primarily work with structured data and need complex SQL-based analytics.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Your primary goal is traditional data warehousing, business intelligence, and historical data analysis.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You have users who are skilled in SQL.</a:t>
            </a:r>
          </a:p>
          <a:p>
            <a:pPr fontAlgn="ctr"/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Use Spark Pool if: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Your workload involves a mix of structured and unstructured data, and you need versatile data processing capabilities.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You're focused on data preparation, ETL, machine learning, or real-time streaming.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You have a team proficient in programming languages like </a:t>
            </a:r>
            <a:r>
              <a:rPr lang="en-IN" dirty="0" err="1">
                <a:latin typeface="Calibri" panose="020F0502020204030204" pitchFamily="34" charset="0"/>
                <a:cs typeface="Calibri" panose="020F0502020204030204" pitchFamily="34" charset="0"/>
              </a:rPr>
              <a:t>Scala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 or Python</a:t>
            </a:r>
            <a:r>
              <a:rPr lang="en-IN" dirty="0" smtClean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1" fontAlgn="ctr"/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en-IN" dirty="0" smtClean="0">
                <a:latin typeface="Calibri" panose="020F0502020204030204" pitchFamily="34" charset="0"/>
                <a:cs typeface="Calibri" panose="020F0502020204030204" pitchFamily="34" charset="0"/>
              </a:rPr>
              <a:t>e can 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use both Dedicated SQL Pool and Spark Pool in tandem within the same Synapse workspace to cover a wide spectrum of data processing and analytics requirements. The choice between them should align with your specific data and analytical needs.</a:t>
            </a:r>
          </a:p>
        </p:txBody>
      </p:sp>
    </p:spTree>
    <p:extLst>
      <p:ext uri="{BB962C8B-B14F-4D97-AF65-F5344CB8AC3E}">
        <p14:creationId xmlns:p14="http://schemas.microsoft.com/office/powerpoint/2010/main" val="2111417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3909D2-25E4-1373-5966-D2BD4CEC9208}"/>
              </a:ext>
            </a:extLst>
          </p:cNvPr>
          <p:cNvSpPr txBox="1"/>
          <p:nvPr/>
        </p:nvSpPr>
        <p:spPr>
          <a:xfrm>
            <a:off x="1311851" y="1367053"/>
            <a:ext cx="6834622" cy="61927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IN" dirty="0"/>
              <a:t>Roadblocks &amp; </a:t>
            </a:r>
            <a:r>
              <a:rPr lang="en-IN" dirty="0" smtClean="0"/>
              <a:t>Resolutions:</a:t>
            </a:r>
            <a:endParaRPr lang="en-IN" dirty="0"/>
          </a:p>
        </p:txBody>
      </p:sp>
      <p:sp>
        <p:nvSpPr>
          <p:cNvPr id="2" name="TextBox 1"/>
          <p:cNvSpPr txBox="1"/>
          <p:nvPr/>
        </p:nvSpPr>
        <p:spPr>
          <a:xfrm>
            <a:off x="1786071" y="2384277"/>
            <a:ext cx="71870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Sourcing Data from Azure Blob Storage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Created a azure Data Factory pipeline to move the data to ADLS with transformations.   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86071" y="3905428"/>
            <a:ext cx="540094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Managing complex nested JSON </a:t>
            </a:r>
            <a:r>
              <a:rPr lang="en-US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structures: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Utilize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the ‘multiline = True’ and  ‘col’ with ‘alias’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to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efficiently flatten JSON arrays and maps for streamlined analysis.</a:t>
            </a:r>
            <a:endParaRPr lang="en-US" b="1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IN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61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B207045-C5D5-13C9-CAF5-31DCDF5E5690}"/>
              </a:ext>
            </a:extLst>
          </p:cNvPr>
          <p:cNvSpPr txBox="1"/>
          <p:nvPr/>
        </p:nvSpPr>
        <p:spPr>
          <a:xfrm>
            <a:off x="1394979" y="1342798"/>
            <a:ext cx="6094268" cy="47000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defPPr>
              <a:defRPr lang="en-US"/>
            </a:defPPr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IN" dirty="0"/>
              <a:t>Future Scope: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442113" y="2016808"/>
            <a:ext cx="2854295" cy="369332"/>
          </a:xfrm>
          <a:prstGeom prst="rect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Additional Data Sources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4558630" y="4415210"/>
            <a:ext cx="2737778" cy="646331"/>
          </a:xfrm>
          <a:prstGeom prst="rect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Enhanced Data Quality and Data Governance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7176769" y="3179864"/>
            <a:ext cx="2146694" cy="369332"/>
          </a:xfrm>
          <a:prstGeom prst="rect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/>
              <a:t>Data Monetization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1552210" y="3179864"/>
            <a:ext cx="3207797" cy="369332"/>
          </a:xfrm>
          <a:prstGeom prst="rect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b="1" dirty="0" smtClean="0"/>
              <a:t>Real-time </a:t>
            </a:r>
            <a:r>
              <a:rPr lang="en-IN" b="1" dirty="0"/>
              <a:t>Data </a:t>
            </a:r>
            <a:r>
              <a:rPr lang="en-IN" b="1" dirty="0" smtClean="0"/>
              <a:t>Processing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6662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53B48AE5-C45A-639E-C895-87CEE7EA2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89611" y="3033978"/>
            <a:ext cx="7549516" cy="823912"/>
          </a:xfrm>
        </p:spPr>
        <p:txBody>
          <a:bodyPr/>
          <a:lstStyle/>
          <a:p>
            <a:r>
              <a:rPr lang="en-US" sz="6600" dirty="0" smtClean="0"/>
              <a:t>NYC Taxi Data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655925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FBE88B67-0943-90F2-81A8-4EB3BC1DED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1332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3909D2-25E4-1373-5966-D2BD4CEC9208}"/>
              </a:ext>
            </a:extLst>
          </p:cNvPr>
          <p:cNvSpPr txBox="1"/>
          <p:nvPr/>
        </p:nvSpPr>
        <p:spPr>
          <a:xfrm>
            <a:off x="1311852" y="1298124"/>
            <a:ext cx="3540702" cy="595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Overview: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76D1643-4CDB-1D44-3E89-04E4A5EFD292}"/>
              </a:ext>
            </a:extLst>
          </p:cNvPr>
          <p:cNvSpPr txBox="1"/>
          <p:nvPr/>
        </p:nvSpPr>
        <p:spPr>
          <a:xfrm>
            <a:off x="1213503" y="1894056"/>
            <a:ext cx="1002421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Symbol" panose="05050102010706020507" pitchFamily="18" charset="2"/>
              <a:buChar char=""/>
            </a:pPr>
            <a:r>
              <a:rPr lang="en-IN" b="1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Brief Description: 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Our project involves handling and analyzing vast New York City taxi service data, including yellow taxis, green taxis, and app-based for-hire vehicles like </a:t>
            </a:r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Uber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dirty="0" err="1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Lyft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The company is seeing exponential increase in data volumes, </a:t>
            </a:r>
            <a:r>
              <a:rPr lang="en-US" kern="1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 they 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looking for faster turnaround time in terms of data processing and new requirement implementation. </a:t>
            </a:r>
            <a:endParaRPr lang="en-US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200000"/>
              </a:lnSpc>
              <a:buFont typeface="Symbol" panose="05050102010706020507" pitchFamily="18" charset="2"/>
              <a:buChar char=""/>
            </a:pPr>
            <a:r>
              <a:rPr lang="en-US" b="1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Business Problem: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1]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Diverse Data Sources and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Formats</a:t>
            </a:r>
          </a:p>
          <a:p>
            <a:pPr>
              <a:lnSpc>
                <a:spcPct val="200000"/>
              </a:lnSpc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2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Exponential Data Volume 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Growth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3]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Availability and Raw Data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Preservation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4] Approach Comparison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107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13" y="2243080"/>
            <a:ext cx="10213975" cy="292587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649195" y="1170774"/>
            <a:ext cx="5776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General Architecture of Data Engineering Projects: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41379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449237904"/>
              </p:ext>
            </p:extLst>
          </p:nvPr>
        </p:nvGraphicFramePr>
        <p:xfrm>
          <a:off x="1143662" y="2543733"/>
          <a:ext cx="6616700" cy="34808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6722254" y="2542569"/>
            <a:ext cx="1238016" cy="3480858"/>
            <a:chOff x="4133694" y="0"/>
            <a:chExt cx="1238016" cy="3480858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0" name="Rounded Rectangle 9"/>
            <p:cNvSpPr/>
            <p:nvPr/>
          </p:nvSpPr>
          <p:spPr>
            <a:xfrm>
              <a:off x="4133694" y="0"/>
              <a:ext cx="1238016" cy="3480858"/>
            </a:xfrm>
            <a:prstGeom prst="roundRect">
              <a:avLst>
                <a:gd name="adj" fmla="val 10000"/>
              </a:avLst>
            </a:prstGeom>
            <a:ln w="28575"/>
            <a:sp3d z="-300000" prstMaterial="plastic"/>
          </p:spPr>
          <p:style>
            <a:lnRef idx="1">
              <a:scrgbClr r="0" g="0" b="0"/>
            </a:lnRef>
            <a:fillRef idx="1">
              <a:schemeClr val="accent5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1" name="Rounded Rectangle 4"/>
            <p:cNvSpPr/>
            <p:nvPr/>
          </p:nvSpPr>
          <p:spPr>
            <a:xfrm>
              <a:off x="4133694" y="0"/>
              <a:ext cx="1238016" cy="1044257"/>
            </a:xfrm>
            <a:prstGeom prst="rect">
              <a:avLst/>
            </a:prstGeom>
            <a:sp3d z="-3000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904" tIns="120904" rIns="120904" bIns="120904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00" b="1" kern="1200" dirty="0" smtClean="0"/>
                <a:t>Target Storage</a:t>
              </a:r>
              <a:endParaRPr lang="en-IN" sz="1700" b="1" kern="120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825422" y="4082214"/>
            <a:ext cx="1031680" cy="515840"/>
            <a:chOff x="4236862" y="2231628"/>
            <a:chExt cx="1031680" cy="515840"/>
          </a:xfrm>
          <a:solidFill>
            <a:schemeClr val="accent2">
              <a:lumMod val="75000"/>
            </a:schemeClr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3" name="Rounded Rectangle 12"/>
            <p:cNvSpPr/>
            <p:nvPr/>
          </p:nvSpPr>
          <p:spPr>
            <a:xfrm>
              <a:off x="4236862" y="2231628"/>
              <a:ext cx="1031680" cy="515840"/>
            </a:xfrm>
            <a:prstGeom prst="roundRect">
              <a:avLst>
                <a:gd name="adj" fmla="val 10000"/>
              </a:avLst>
            </a:prstGeom>
            <a:grpFill/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4"/>
            <p:cNvSpPr/>
            <p:nvPr/>
          </p:nvSpPr>
          <p:spPr>
            <a:xfrm>
              <a:off x="4251970" y="2246736"/>
              <a:ext cx="1001464" cy="485624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85" tIns="6985" rIns="6985" bIns="6985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b="1" dirty="0" smtClean="0"/>
                <a:t>Data Warehouse</a:t>
              </a:r>
              <a:endParaRPr lang="en-IN" sz="1100" b="1" kern="1200" dirty="0"/>
            </a:p>
          </p:txBody>
        </p:sp>
      </p:grpSp>
      <p:cxnSp>
        <p:nvCxnSpPr>
          <p:cNvPr id="16" name="Straight Connector 15"/>
          <p:cNvCxnSpPr>
            <a:endCxn id="13" idx="1"/>
          </p:cNvCxnSpPr>
          <p:nvPr/>
        </p:nvCxnSpPr>
        <p:spPr>
          <a:xfrm flipV="1">
            <a:off x="6419242" y="4340134"/>
            <a:ext cx="406180" cy="711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9725440" y="3146026"/>
            <a:ext cx="1031680" cy="515840"/>
            <a:chOff x="4236862" y="2231628"/>
            <a:chExt cx="1031680" cy="515840"/>
          </a:xfrm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18" name="Rounded Rectangle 17"/>
            <p:cNvSpPr/>
            <p:nvPr/>
          </p:nvSpPr>
          <p:spPr>
            <a:xfrm>
              <a:off x="4236862" y="2231628"/>
              <a:ext cx="1031680" cy="515840"/>
            </a:xfrm>
            <a:prstGeom prst="roundRect">
              <a:avLst>
                <a:gd name="adj" fmla="val 10000"/>
              </a:avLst>
            </a:prstGeom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Rounded Rectangle 4"/>
            <p:cNvSpPr/>
            <p:nvPr/>
          </p:nvSpPr>
          <p:spPr>
            <a:xfrm>
              <a:off x="4251970" y="2246736"/>
              <a:ext cx="1001464" cy="485624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85" tIns="6985" rIns="6985" bIns="6985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b="1" kern="1200" dirty="0" smtClean="0"/>
                <a:t>Azure Synapse Analytic</a:t>
              </a:r>
              <a:endParaRPr lang="en-IN" sz="1100" b="1" kern="12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9058990" y="4282998"/>
            <a:ext cx="1031680" cy="515840"/>
            <a:chOff x="4236862" y="2231628"/>
            <a:chExt cx="1031680" cy="515840"/>
          </a:xfrm>
          <a:solidFill>
            <a:srgbClr val="FF9999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6" name="Rounded Rectangle 25"/>
            <p:cNvSpPr/>
            <p:nvPr/>
          </p:nvSpPr>
          <p:spPr>
            <a:xfrm>
              <a:off x="4236862" y="2231628"/>
              <a:ext cx="1031680" cy="515840"/>
            </a:xfrm>
            <a:prstGeom prst="roundRect">
              <a:avLst>
                <a:gd name="adj" fmla="val 10000"/>
              </a:avLst>
            </a:prstGeom>
            <a:grpFill/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Rounded Rectangle 4"/>
            <p:cNvSpPr/>
            <p:nvPr/>
          </p:nvSpPr>
          <p:spPr>
            <a:xfrm>
              <a:off x="4251970" y="2246736"/>
              <a:ext cx="1001464" cy="485624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85" tIns="6985" rIns="6985" bIns="6985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b="1" dirty="0" smtClean="0"/>
                <a:t>Spark Pool</a:t>
              </a:r>
              <a:endParaRPr lang="en-IN" sz="1100" b="1" kern="1200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0431615" y="4282998"/>
            <a:ext cx="1031680" cy="515840"/>
            <a:chOff x="4236862" y="2231628"/>
            <a:chExt cx="1031680" cy="515840"/>
          </a:xfrm>
          <a:solidFill>
            <a:srgbClr val="FF9999"/>
          </a:solidFill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</p:grpSpPr>
        <p:sp>
          <p:nvSpPr>
            <p:cNvPr id="29" name="Rounded Rectangle 28"/>
            <p:cNvSpPr/>
            <p:nvPr/>
          </p:nvSpPr>
          <p:spPr>
            <a:xfrm>
              <a:off x="4236862" y="2231628"/>
              <a:ext cx="1031680" cy="515840"/>
            </a:xfrm>
            <a:prstGeom prst="roundRect">
              <a:avLst>
                <a:gd name="adj" fmla="val 10000"/>
              </a:avLst>
            </a:prstGeom>
            <a:grpFill/>
            <a:sp3d contourW="19050" prstMaterial="metal">
              <a:bevelT w="8890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1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Rounded Rectangle 4"/>
            <p:cNvSpPr/>
            <p:nvPr/>
          </p:nvSpPr>
          <p:spPr>
            <a:xfrm>
              <a:off x="4251970" y="2246736"/>
              <a:ext cx="1001464" cy="485624"/>
            </a:xfrm>
            <a:prstGeom prst="rect">
              <a:avLst/>
            </a:prstGeom>
            <a:grpFill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85" tIns="6985" rIns="6985" bIns="6985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100" b="1" dirty="0" smtClean="0"/>
                <a:t>Dedicated SQL Pool</a:t>
              </a:r>
              <a:endParaRPr lang="en-IN" sz="1100" b="1" kern="1200" dirty="0"/>
            </a:p>
          </p:txBody>
        </p:sp>
      </p:grpSp>
      <p:cxnSp>
        <p:nvCxnSpPr>
          <p:cNvPr id="40" name="Elbow Connector 39"/>
          <p:cNvCxnSpPr/>
          <p:nvPr/>
        </p:nvCxnSpPr>
        <p:spPr>
          <a:xfrm rot="5400000">
            <a:off x="9672629" y="3729785"/>
            <a:ext cx="621132" cy="5155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/>
          <p:nvPr/>
        </p:nvCxnSpPr>
        <p:spPr>
          <a:xfrm rot="16200000" flipH="1">
            <a:off x="10180915" y="3737009"/>
            <a:ext cx="621132" cy="50106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819737" y="1062240"/>
            <a:ext cx="85037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Symbol" panose="05050102010706020507" pitchFamily="18" charset="2"/>
              <a:buChar char=""/>
            </a:pP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Solution Approach: </a:t>
            </a:r>
            <a:r>
              <a:rPr lang="en-US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Implement </a:t>
            </a:r>
            <a:r>
              <a:rPr 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data transformation processes to ensure clean data is readily available in the Data Warehouse by refining raw data stored in the Data Lake.</a:t>
            </a: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21370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553EAA-1D88-6297-4D29-04900CE1D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318" y="1302854"/>
            <a:ext cx="7524564" cy="470000"/>
          </a:xfr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Tools and Technologies Used: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xmlns="" id="{6DB44FE5-3803-253C-8426-FB50216AB381}"/>
              </a:ext>
            </a:extLst>
          </p:cNvPr>
          <p:cNvSpPr/>
          <p:nvPr/>
        </p:nvSpPr>
        <p:spPr>
          <a:xfrm>
            <a:off x="1972542" y="2527012"/>
            <a:ext cx="2133600" cy="2098964"/>
          </a:xfrm>
          <a:prstGeom prst="roundRect">
            <a:avLst>
              <a:gd name="adj" fmla="val 1806"/>
            </a:avLst>
          </a:prstGeom>
          <a:solidFill>
            <a:schemeClr val="bg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82252698-1A0D-A7F9-BAEE-ADE7D4F35E8F}"/>
              </a:ext>
            </a:extLst>
          </p:cNvPr>
          <p:cNvGrpSpPr/>
          <p:nvPr/>
        </p:nvGrpSpPr>
        <p:grpSpPr>
          <a:xfrm>
            <a:off x="4320888" y="2527012"/>
            <a:ext cx="2133600" cy="2098964"/>
            <a:chOff x="3851566" y="2955637"/>
            <a:chExt cx="2133600" cy="209896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xmlns="" id="{E5EF8D0C-89A7-C733-6482-BAE052A8A1E7}"/>
                </a:ext>
              </a:extLst>
            </p:cNvPr>
            <p:cNvSpPr/>
            <p:nvPr/>
          </p:nvSpPr>
          <p:spPr>
            <a:xfrm>
              <a:off x="3851566" y="2955637"/>
              <a:ext cx="2133600" cy="2098964"/>
            </a:xfrm>
            <a:prstGeom prst="roundRect">
              <a:avLst>
                <a:gd name="adj" fmla="val 1806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Content Placeholder 2">
              <a:extLst>
                <a:ext uri="{FF2B5EF4-FFF2-40B4-BE49-F238E27FC236}">
                  <a16:creationId xmlns:a16="http://schemas.microsoft.com/office/drawing/2014/main" xmlns="" id="{61CB7320-260B-7B8A-1F1B-F19981C6E43B}"/>
                </a:ext>
              </a:extLst>
            </p:cNvPr>
            <p:cNvSpPr txBox="1">
              <a:spLocks/>
            </p:cNvSpPr>
            <p:nvPr/>
          </p:nvSpPr>
          <p:spPr>
            <a:xfrm>
              <a:off x="4062910" y="3055620"/>
              <a:ext cx="1675619" cy="1882140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en-GB" sz="1600" b="1" dirty="0" smtClean="0"/>
            </a:p>
            <a:p>
              <a:pPr marL="0" indent="0" algn="ctr">
                <a:buNone/>
              </a:pPr>
              <a:r>
                <a:rPr lang="en-GB" sz="1600" b="1" dirty="0" smtClean="0"/>
                <a:t>Data Storage</a:t>
              </a:r>
            </a:p>
            <a:p>
              <a:pPr marL="0" indent="0" algn="ctr">
                <a:buNone/>
              </a:pPr>
              <a:endParaRPr lang="en-GB" sz="1600" b="1" dirty="0" smtClean="0"/>
            </a:p>
            <a:p>
              <a:pPr marL="0" indent="0" algn="ctr">
                <a:buNone/>
              </a:pPr>
              <a:r>
                <a:rPr lang="en-GB" sz="1600" b="1" dirty="0" smtClean="0">
                  <a:solidFill>
                    <a:srgbClr val="00B0F0"/>
                  </a:solidFill>
                </a:rPr>
                <a:t>Blob Storage</a:t>
              </a:r>
            </a:p>
            <a:p>
              <a:pPr marL="0" indent="0" algn="ctr">
                <a:buNone/>
              </a:pPr>
              <a:r>
                <a:rPr lang="en-GB" sz="1600" b="1" dirty="0" smtClean="0">
                  <a:solidFill>
                    <a:srgbClr val="00B0F0"/>
                  </a:solidFill>
                </a:rPr>
                <a:t>ADLS GEN2</a:t>
              </a:r>
              <a:endParaRPr lang="en-GB" sz="1600" b="1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F46084A8-7A30-FF20-11C4-40E0D8FE2A08}"/>
              </a:ext>
            </a:extLst>
          </p:cNvPr>
          <p:cNvGrpSpPr/>
          <p:nvPr/>
        </p:nvGrpSpPr>
        <p:grpSpPr>
          <a:xfrm>
            <a:off x="8997686" y="2148590"/>
            <a:ext cx="2133600" cy="2899624"/>
            <a:chOff x="6199912" y="2967776"/>
            <a:chExt cx="2133600" cy="2098964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xmlns="" id="{6DF68068-59AE-6979-E4E1-A6AB2E08F334}"/>
                </a:ext>
              </a:extLst>
            </p:cNvPr>
            <p:cNvSpPr/>
            <p:nvPr/>
          </p:nvSpPr>
          <p:spPr>
            <a:xfrm>
              <a:off x="6199912" y="2967776"/>
              <a:ext cx="2133600" cy="2098964"/>
            </a:xfrm>
            <a:prstGeom prst="roundRect">
              <a:avLst>
                <a:gd name="adj" fmla="val 1806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4" name="Content Placeholder 2">
              <a:extLst>
                <a:ext uri="{FF2B5EF4-FFF2-40B4-BE49-F238E27FC236}">
                  <a16:creationId xmlns:a16="http://schemas.microsoft.com/office/drawing/2014/main" xmlns="" id="{8678FD8B-23F9-F610-E6B0-C6956195C870}"/>
                </a:ext>
              </a:extLst>
            </p:cNvPr>
            <p:cNvSpPr txBox="1">
              <a:spLocks/>
            </p:cNvSpPr>
            <p:nvPr/>
          </p:nvSpPr>
          <p:spPr>
            <a:xfrm>
              <a:off x="6270568" y="3055621"/>
              <a:ext cx="1943100" cy="1882140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IN" sz="1600" b="1" dirty="0" smtClean="0"/>
                <a:t>Data </a:t>
              </a:r>
              <a:r>
                <a:rPr lang="en-IN" sz="1600" b="1" dirty="0"/>
                <a:t>Warehousing and </a:t>
              </a:r>
              <a:r>
                <a:rPr lang="en-IN" sz="1600" b="1" dirty="0" smtClean="0"/>
                <a:t>Analytics</a:t>
              </a:r>
            </a:p>
            <a:p>
              <a:pPr marL="0" indent="0" algn="ctr">
                <a:buNone/>
              </a:pPr>
              <a:endParaRPr lang="en-IN" sz="1600" b="1" dirty="0" smtClean="0"/>
            </a:p>
            <a:p>
              <a:pPr marL="0" indent="0" algn="ctr">
                <a:buNone/>
              </a:pPr>
              <a:r>
                <a:rPr lang="en-IN" sz="1600" b="1" dirty="0">
                  <a:solidFill>
                    <a:srgbClr val="00B0F0"/>
                  </a:solidFill>
                </a:rPr>
                <a:t>Azure Synapse Analytics</a:t>
              </a:r>
            </a:p>
            <a:p>
              <a:pPr marL="0" indent="0" algn="ctr">
                <a:buNone/>
              </a:pPr>
              <a:r>
                <a:rPr lang="en-IN" sz="1600" b="1" dirty="0">
                  <a:solidFill>
                    <a:srgbClr val="00B0F0"/>
                  </a:solidFill>
                </a:rPr>
                <a:t>Dedicated SQL Pool</a:t>
              </a:r>
            </a:p>
            <a:p>
              <a:pPr marL="0" indent="0" algn="ctr">
                <a:buNone/>
              </a:pPr>
              <a:r>
                <a:rPr lang="en-IN" sz="1600" b="1" dirty="0">
                  <a:solidFill>
                    <a:srgbClr val="00B0F0"/>
                  </a:solidFill>
                </a:rPr>
                <a:t>Spark Pool</a:t>
              </a:r>
              <a:endParaRPr lang="en-US" sz="1600" b="1" dirty="0">
                <a:solidFill>
                  <a:srgbClr val="00B0F0"/>
                </a:solidFill>
              </a:endParaRPr>
            </a:p>
            <a:p>
              <a:pPr marL="0" indent="0" algn="ctr">
                <a:buNone/>
              </a:pPr>
              <a:endParaRPr lang="en-US" sz="1600" b="1" dirty="0" smtClean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3CBC02D8-2809-288C-01AA-337CC7AF8E74}"/>
              </a:ext>
            </a:extLst>
          </p:cNvPr>
          <p:cNvGrpSpPr/>
          <p:nvPr/>
        </p:nvGrpSpPr>
        <p:grpSpPr>
          <a:xfrm>
            <a:off x="6665832" y="2520144"/>
            <a:ext cx="2133600" cy="2098964"/>
            <a:chOff x="8548258" y="2955637"/>
            <a:chExt cx="2133600" cy="2098964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xmlns="" id="{FACE232D-A66E-6BC6-A79F-1426F92A4C17}"/>
                </a:ext>
              </a:extLst>
            </p:cNvPr>
            <p:cNvSpPr/>
            <p:nvPr/>
          </p:nvSpPr>
          <p:spPr>
            <a:xfrm>
              <a:off x="8548258" y="2955637"/>
              <a:ext cx="2133600" cy="2098964"/>
            </a:xfrm>
            <a:prstGeom prst="roundRect">
              <a:avLst>
                <a:gd name="adj" fmla="val 1806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xmlns="" id="{B8FE224A-FAB2-3A44-DAA9-639DA3005A55}"/>
                </a:ext>
              </a:extLst>
            </p:cNvPr>
            <p:cNvSpPr txBox="1">
              <a:spLocks/>
            </p:cNvSpPr>
            <p:nvPr/>
          </p:nvSpPr>
          <p:spPr>
            <a:xfrm>
              <a:off x="8602288" y="3055620"/>
              <a:ext cx="2079570" cy="1943100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endParaRPr lang="en-GB" sz="1600" b="1" dirty="0" smtClean="0"/>
            </a:p>
            <a:p>
              <a:pPr marL="0" indent="0" algn="ctr">
                <a:buNone/>
              </a:pPr>
              <a:r>
                <a:rPr lang="en-IN" sz="1600" b="1" dirty="0" smtClean="0"/>
                <a:t>Data </a:t>
              </a:r>
              <a:r>
                <a:rPr lang="en-IN" sz="1600" b="1" dirty="0"/>
                <a:t>Integration and </a:t>
              </a:r>
              <a:r>
                <a:rPr lang="en-IN" sz="1600" b="1" dirty="0" smtClean="0"/>
                <a:t>ETL</a:t>
              </a:r>
            </a:p>
            <a:p>
              <a:pPr marL="0" indent="0" algn="ctr">
                <a:buNone/>
              </a:pPr>
              <a:endParaRPr lang="en-US" sz="1600" b="1" dirty="0"/>
            </a:p>
            <a:p>
              <a:pPr marL="0" indent="0" algn="ctr">
                <a:buNone/>
              </a:pPr>
              <a:r>
                <a:rPr lang="en-IN" sz="1600" b="1" dirty="0">
                  <a:solidFill>
                    <a:srgbClr val="00B0F0"/>
                  </a:solidFill>
                </a:rPr>
                <a:t>Azure</a:t>
              </a:r>
              <a:r>
                <a:rPr lang="en-IN" sz="1600" dirty="0"/>
                <a:t> </a:t>
              </a:r>
              <a:r>
                <a:rPr lang="en-IN" sz="1600" b="1" dirty="0">
                  <a:solidFill>
                    <a:srgbClr val="00B0F0"/>
                  </a:solidFill>
                </a:rPr>
                <a:t>Data</a:t>
              </a:r>
              <a:r>
                <a:rPr lang="en-IN" sz="1600" dirty="0"/>
                <a:t> </a:t>
              </a:r>
              <a:r>
                <a:rPr lang="en-IN" sz="1600" b="1" dirty="0">
                  <a:solidFill>
                    <a:srgbClr val="00B0F0"/>
                  </a:solidFill>
                </a:rPr>
                <a:t>Factory</a:t>
              </a:r>
              <a:endParaRPr lang="en-GB" sz="1600" b="1" dirty="0">
                <a:solidFill>
                  <a:srgbClr val="00B0F0"/>
                </a:solidFill>
              </a:endParaRP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xmlns="" id="{AD077F74-CD55-DF2A-E984-8095152964FC}"/>
              </a:ext>
            </a:extLst>
          </p:cNvPr>
          <p:cNvSpPr txBox="1">
            <a:spLocks/>
          </p:cNvSpPr>
          <p:nvPr/>
        </p:nvSpPr>
        <p:spPr>
          <a:xfrm>
            <a:off x="2275496" y="2809875"/>
            <a:ext cx="1486968" cy="157705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IN" sz="1600" b="1" dirty="0"/>
              <a:t>Cloud </a:t>
            </a:r>
            <a:r>
              <a:rPr lang="en-IN" sz="1600" b="1" dirty="0" smtClean="0"/>
              <a:t>Platform</a:t>
            </a:r>
          </a:p>
          <a:p>
            <a:pPr marL="0" indent="0" algn="ctr">
              <a:buNone/>
            </a:pPr>
            <a:endParaRPr lang="en-IN" sz="1600" b="1" dirty="0" smtClean="0"/>
          </a:p>
          <a:p>
            <a:pPr marL="0" indent="0" algn="ctr">
              <a:buNone/>
            </a:pPr>
            <a:r>
              <a:rPr lang="en-GB" sz="1600" b="1" dirty="0" smtClean="0">
                <a:solidFill>
                  <a:srgbClr val="00B0F0"/>
                </a:solidFill>
              </a:rPr>
              <a:t>Microsoft Azure</a:t>
            </a:r>
            <a:endParaRPr lang="en-US" sz="16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234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553EAA-1D88-6297-4D29-04900CE1D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7864" y="1342580"/>
            <a:ext cx="7524564" cy="424732"/>
          </a:xfrm>
          <a:noFill/>
        </p:spPr>
        <p:txBody>
          <a:bodyPr vert="horz" wrap="square" lIns="91440" tIns="45720" rIns="91440" bIns="45720" rtlCol="0" anchor="ctr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32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Libraries/Packages/Features Used: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199" y="1991171"/>
            <a:ext cx="42985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Libraries and Packages: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kern="1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pyspark.sql.function</a:t>
            </a:r>
            <a:endParaRPr lang="en-US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kern="1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Pyspark.sql.types</a:t>
            </a:r>
            <a:endParaRPr lang="en-US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81726" y="3535000"/>
            <a:ext cx="37516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b="1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Functions and Features:</a:t>
            </a:r>
            <a:endParaRPr lang="en-US" kern="1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Derived </a:t>
            </a:r>
            <a:r>
              <a:rPr 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Read/Write modes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Handling Missing value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Handling Duplicates value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Group By with </a:t>
            </a:r>
            <a:r>
              <a:rPr lang="en-US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aggregate</a:t>
            </a:r>
            <a:endParaRPr lang="en-US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Joins</a:t>
            </a:r>
            <a:endParaRPr lang="en-US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Filtering value at row level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Dropping columns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0625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3909D2-25E4-1373-5966-D2BD4CEC9208}"/>
              </a:ext>
            </a:extLst>
          </p:cNvPr>
          <p:cNvSpPr txBox="1"/>
          <p:nvPr/>
        </p:nvSpPr>
        <p:spPr>
          <a:xfrm>
            <a:off x="1291069" y="1214997"/>
            <a:ext cx="5213639" cy="5959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IN" dirty="0"/>
              <a:t>Headline Statistics (1/2):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76D1643-4CDB-1D44-3E89-04E4A5EFD292}"/>
              </a:ext>
            </a:extLst>
          </p:cNvPr>
          <p:cNvSpPr txBox="1"/>
          <p:nvPr/>
        </p:nvSpPr>
        <p:spPr>
          <a:xfrm>
            <a:off x="2388609" y="2634885"/>
            <a:ext cx="5541888" cy="18705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Number of comments 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written:        On each execution</a:t>
            </a:r>
            <a:endParaRPr lang="en-IN" sz="18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it-IT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Data </a:t>
            </a:r>
            <a:r>
              <a:rPr lang="it-IT" dirty="0">
                <a:latin typeface="Calibri" panose="020F0502020204030204" pitchFamily="34" charset="0"/>
                <a:cs typeface="Times New Roman" panose="02020603050405020304" pitchFamily="18" charset="0"/>
              </a:rPr>
              <a:t>Volume (TB/GB/PB): 	2 GB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Number of Data Sources: 		2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Avg. No of Data transformation:	3 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Avg. No of functions used:	5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Avg. No of lines per Data set: 	</a:t>
            </a:r>
            <a:r>
              <a:rPr lang="en-IN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11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67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C3909D2-25E4-1373-5966-D2BD4CEC9208}"/>
              </a:ext>
            </a:extLst>
          </p:cNvPr>
          <p:cNvSpPr txBox="1"/>
          <p:nvPr/>
        </p:nvSpPr>
        <p:spPr>
          <a:xfrm>
            <a:off x="1291070" y="1214997"/>
            <a:ext cx="4631748" cy="595932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>
              <a:lnSpc>
                <a:spcPct val="107000"/>
              </a:lnSpc>
              <a:spcBef>
                <a:spcPct val="0"/>
              </a:spcBef>
              <a:spcAft>
                <a:spcPts val="800"/>
              </a:spcAft>
              <a:buNone/>
              <a:defRPr sz="3200" b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n-IN" dirty="0"/>
              <a:t>Headline Statistics (2/2):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461CF2E-7F0A-1D63-B14F-00DD6463F462}"/>
              </a:ext>
            </a:extLst>
          </p:cNvPr>
          <p:cNvSpPr txBox="1"/>
          <p:nvPr/>
        </p:nvSpPr>
        <p:spPr>
          <a:xfrm>
            <a:off x="2388609" y="2769968"/>
            <a:ext cx="4886325" cy="2166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</a:pPr>
            <a:r>
              <a:rPr lang="en-IN" b="1" dirty="0" smtClean="0"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b="1" u="sng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Spark Configurations:</a:t>
            </a:r>
          </a:p>
          <a:p>
            <a:pPr lvl="0">
              <a:lnSpc>
                <a:spcPct val="107000"/>
              </a:lnSpc>
            </a:pPr>
            <a:endParaRPr lang="en-US" b="1" u="sng" dirty="0" smtClean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of cluster used in project:	1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of Nodes used in project: 	3-4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 of Cores: 			4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Size of each Node : 		32 GB</a:t>
            </a: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68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2548</TotalTime>
  <Words>828</Words>
  <Application>Microsoft Office PowerPoint</Application>
  <PresentationFormat>Widescreen</PresentationFormat>
  <Paragraphs>148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Helvetica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Tools and Technologies Used:</vt:lpstr>
      <vt:lpstr>Libraries/Packages/Features Used: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Angel Jackson</dc:creator>
  <cp:lastModifiedBy>Futurense</cp:lastModifiedBy>
  <cp:revision>92</cp:revision>
  <dcterms:created xsi:type="dcterms:W3CDTF">2022-12-05T10:10:22Z</dcterms:created>
  <dcterms:modified xsi:type="dcterms:W3CDTF">2023-09-11T17:52:32Z</dcterms:modified>
</cp:coreProperties>
</file>

<file path=docProps/thumbnail.jpeg>
</file>